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56" r:id="rId3"/>
    <p:sldId id="303" r:id="rId4"/>
    <p:sldId id="304" r:id="rId5"/>
    <p:sldId id="308" r:id="rId6"/>
    <p:sldId id="309" r:id="rId7"/>
    <p:sldId id="310" r:id="rId8"/>
    <p:sldId id="311" r:id="rId9"/>
    <p:sldId id="312" r:id="rId10"/>
    <p:sldId id="313" r:id="rId11"/>
    <p:sldId id="314" r:id="rId12"/>
    <p:sldId id="315" r:id="rId13"/>
    <p:sldId id="316" r:id="rId14"/>
    <p:sldId id="317" r:id="rId15"/>
    <p:sldId id="318" r:id="rId16"/>
    <p:sldId id="265" r:id="rId17"/>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0693" autoAdjust="0"/>
    <p:restoredTop sz="94660"/>
  </p:normalViewPr>
  <p:slideViewPr>
    <p:cSldViewPr>
      <p:cViewPr varScale="1">
        <p:scale>
          <a:sx n="74" d="100"/>
          <a:sy n="74" d="100"/>
        </p:scale>
        <p:origin x="-54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48" d="100"/>
          <a:sy n="48" d="100"/>
        </p:scale>
        <p:origin x="-1772" y="-7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B62486D6-F6F4-43D9-83B3-D00C6EC332BD}" type="datetimeFigureOut">
              <a:rPr lang="en-US"/>
              <a:pPr>
                <a:defRPr/>
              </a:pPr>
              <a:t>5/17/2013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0E29E877-70BF-4D1C-99FF-5113676EC6F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3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sr-Latn-CS" smtClean="0"/>
          </a:p>
        </p:txBody>
      </p:sp>
      <p:sp>
        <p:nvSpPr>
          <p:cNvPr id="14340" name="Slide Number Placeholder 3"/>
          <p:cNvSpPr>
            <a:spLocks noGrp="1"/>
          </p:cNvSpPr>
          <p:nvPr>
            <p:ph type="sldNum" sz="quarter" idx="5"/>
          </p:nvPr>
        </p:nvSpPr>
        <p:spPr bwMode="auto">
          <a:noFill/>
          <a:ln>
            <a:miter lim="800000"/>
            <a:headEnd/>
            <a:tailEnd/>
          </a:ln>
        </p:spPr>
        <p:txBody>
          <a:bodyPr/>
          <a:lstStyle/>
          <a:p>
            <a:fld id="{88877788-6C63-4880-AB1A-500E24020C1E}"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sr-Latn-CS" smtClean="0"/>
          </a:p>
        </p:txBody>
      </p:sp>
      <p:sp>
        <p:nvSpPr>
          <p:cNvPr id="15364" name="Slide Number Placeholder 3"/>
          <p:cNvSpPr>
            <a:spLocks noGrp="1"/>
          </p:cNvSpPr>
          <p:nvPr>
            <p:ph type="sldNum" sz="quarter" idx="5"/>
          </p:nvPr>
        </p:nvSpPr>
        <p:spPr bwMode="auto">
          <a:noFill/>
          <a:ln>
            <a:miter lim="800000"/>
            <a:headEnd/>
            <a:tailEnd/>
          </a:ln>
        </p:spPr>
        <p:txBody>
          <a:bodyPr/>
          <a:lstStyle/>
          <a:p>
            <a:fld id="{8C6A084F-AB0A-4B58-BCD3-9EFE94B16D8B}" type="slidenum">
              <a:rPr lang="en-US"/>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sr-Latn-CS" smtClean="0"/>
          </a:p>
        </p:txBody>
      </p:sp>
      <p:sp>
        <p:nvSpPr>
          <p:cNvPr id="22532" name="Slide Number Placeholder 3"/>
          <p:cNvSpPr>
            <a:spLocks noGrp="1"/>
          </p:cNvSpPr>
          <p:nvPr>
            <p:ph type="sldNum" sz="quarter" idx="5"/>
          </p:nvPr>
        </p:nvSpPr>
        <p:spPr bwMode="auto">
          <a:noFill/>
          <a:ln>
            <a:miter lim="800000"/>
            <a:headEnd/>
            <a:tailEnd/>
          </a:ln>
        </p:spPr>
        <p:txBody>
          <a:bodyPr/>
          <a:lstStyle/>
          <a:p>
            <a:fld id="{8BE0CBBE-662F-4D0E-8075-EED40892C622}" type="slidenum">
              <a:rPr lang="en-US"/>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CC8CB9E-94ED-44ED-A942-1D4EA421F0AE}" type="datetimeFigureOut">
              <a:rPr lang="en-US"/>
              <a:pPr>
                <a:defRPr/>
              </a:pPr>
              <a:t>5/17/2013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6EA6763-423F-42CE-9355-702FF5D89BD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ED87551-05D7-442B-904A-B89B3EE49B16}" type="datetimeFigureOut">
              <a:rPr lang="en-US"/>
              <a:pPr>
                <a:defRPr/>
              </a:pPr>
              <a:t>5/17/2013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52C2D84-8E40-43A5-AF87-0B0C0ECE656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1FB860B-FA1F-4841-BDC1-514BFE968F57}" type="datetimeFigureOut">
              <a:rPr lang="en-US"/>
              <a:pPr>
                <a:defRPr/>
              </a:pPr>
              <a:t>5/17/2013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6B6B36C-6D48-405F-A66E-F795AC91C64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F4B4CEA-657E-4538-A9F7-06720224E780}" type="datetimeFigureOut">
              <a:rPr lang="en-US"/>
              <a:pPr>
                <a:defRPr/>
              </a:pPr>
              <a:t>5/17/2013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33AA050-59E9-4480-86B4-51A48EFECF5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773EE3F-FEED-40FF-8FD0-DC15E7A1D386}" type="datetimeFigureOut">
              <a:rPr lang="en-US"/>
              <a:pPr>
                <a:defRPr/>
              </a:pPr>
              <a:t>5/17/2013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3C24C53-89BF-46E4-8D2A-4A2FA2D8AEE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1B9D73D-0405-466F-AEDB-2B85E646BB13}" type="datetimeFigureOut">
              <a:rPr lang="en-US"/>
              <a:pPr>
                <a:defRPr/>
              </a:pPr>
              <a:t>5/17/2013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5A55CF6-2B2B-44BA-B569-7921FC20FAA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F97D1A7-E138-42C0-AF48-3536E12DA175}" type="datetimeFigureOut">
              <a:rPr lang="en-US"/>
              <a:pPr>
                <a:defRPr/>
              </a:pPr>
              <a:t>5/17/2013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2E24149-C1CB-4EFC-899B-0EBC36965D9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19B0E66-62A9-4D79-A990-5A639B59A93E}" type="datetimeFigureOut">
              <a:rPr lang="en-US"/>
              <a:pPr>
                <a:defRPr/>
              </a:pPr>
              <a:t>5/17/2013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AB3DA0C-DE30-48B5-8EFD-67C4F466CC8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4A8D65B-7D0C-4F10-94C3-B04A16B93839}" type="datetimeFigureOut">
              <a:rPr lang="en-US"/>
              <a:pPr>
                <a:defRPr/>
              </a:pPr>
              <a:t>5/17/2013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433FC03-88E4-43E0-8057-9001D748B8F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EED6464-A72A-4A9F-958D-9AFA316B42FC}" type="datetimeFigureOut">
              <a:rPr lang="en-US"/>
              <a:pPr>
                <a:defRPr/>
              </a:pPr>
              <a:t>5/17/2013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FBD043C-527B-4FFB-B523-8923009DF0E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99DE31D-FF20-48D6-9E19-8F59032591ED}" type="datetimeFigureOut">
              <a:rPr lang="en-US"/>
              <a:pPr>
                <a:defRPr/>
              </a:pPr>
              <a:t>5/17/2013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BF6FD16-3DA8-4AA8-B221-E280C458A6F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6F05DC7E-0B4A-4106-80CE-F0975AB5F38B}" type="datetimeFigureOut">
              <a:rPr lang="en-US"/>
              <a:pPr>
                <a:defRPr/>
              </a:pPr>
              <a:t>5/17/2013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itchFamily="34" charset="0"/>
              </a:defRPr>
            </a:lvl1pPr>
          </a:lstStyle>
          <a:p>
            <a:pPr>
              <a:defRPr/>
            </a:pPr>
            <a:fld id="{BCD60D93-D618-4A5C-8BB3-B29EC12303F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jpeg"/><Relationship Id="rId7" Type="http://schemas.openxmlformats.org/officeDocument/2006/relationships/image" Target="../media/image11.wmf"/><Relationship Id="rId12" Type="http://schemas.openxmlformats.org/officeDocument/2006/relationships/image" Target="../media/image16.png"/><Relationship Id="rId2" Type="http://schemas.openxmlformats.org/officeDocument/2006/relationships/image" Target="../media/image1.wmf"/><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wmf"/><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wmf"/></Relationships>
</file>

<file path=ppt/slides/_rels/slide11.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image" Target="../media/image3.jpeg"/><Relationship Id="rId7" Type="http://schemas.openxmlformats.org/officeDocument/2006/relationships/image" Target="../media/image10.png"/><Relationship Id="rId12" Type="http://schemas.openxmlformats.org/officeDocument/2006/relationships/image" Target="../media/image16.png"/><Relationship Id="rId2" Type="http://schemas.openxmlformats.org/officeDocument/2006/relationships/image" Target="../media/image1.wmf"/><Relationship Id="rId1" Type="http://schemas.openxmlformats.org/officeDocument/2006/relationships/slideLayout" Target="../slideLayouts/slideLayout7.xml"/><Relationship Id="rId6" Type="http://schemas.openxmlformats.org/officeDocument/2006/relationships/image" Target="../media/image9.wmf"/><Relationship Id="rId11" Type="http://schemas.openxmlformats.org/officeDocument/2006/relationships/image" Target="../media/image15.png"/><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12.png"/><Relationship Id="rId9" Type="http://schemas.openxmlformats.org/officeDocument/2006/relationships/image" Target="../media/image13.wmf"/></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53" name="Text Box 3"/>
          <p:cNvSpPr txBox="1">
            <a:spLocks noChangeArrowheads="1"/>
          </p:cNvSpPr>
          <p:nvPr/>
        </p:nvSpPr>
        <p:spPr bwMode="auto">
          <a:xfrm>
            <a:off x="304800" y="1676400"/>
            <a:ext cx="8458200" cy="874713"/>
          </a:xfrm>
          <a:prstGeom prst="rect">
            <a:avLst/>
          </a:prstGeom>
          <a:noFill/>
          <a:ln w="9525">
            <a:noFill/>
            <a:miter lim="800000"/>
            <a:headEnd/>
            <a:tailEnd/>
          </a:ln>
        </p:spPr>
        <p:txBody>
          <a:bodyPr>
            <a:spAutoFit/>
          </a:bodyPr>
          <a:lstStyle/>
          <a:p>
            <a:pPr algn="ctr" eaLnBrk="1" hangingPunct="1"/>
            <a:r>
              <a:rPr lang="sr-Latn-CS" sz="1600" b="1">
                <a:solidFill>
                  <a:schemeClr val="bg1"/>
                </a:solidFill>
                <a:latin typeface="Cambria" pitchFamily="18" charset="0"/>
              </a:rPr>
              <a:t>M O N T E N E G R O </a:t>
            </a:r>
          </a:p>
          <a:p>
            <a:pPr algn="ctr">
              <a:spcBef>
                <a:spcPct val="20000"/>
              </a:spcBef>
              <a:buFont typeface="Arial" charset="0"/>
              <a:buNone/>
            </a:pPr>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br>
              <a:rPr lang="en-GB" sz="1600" b="1">
                <a:solidFill>
                  <a:schemeClr val="bg1"/>
                </a:solidFill>
                <a:latin typeface="Cambria" pitchFamily="18" charset="0"/>
              </a:rPr>
            </a:br>
            <a:r>
              <a:rPr lang="en-GB" sz="1600" b="1" i="1">
                <a:solidFill>
                  <a:schemeClr val="bg1"/>
                </a:solidFill>
                <a:latin typeface="Cambria" pitchFamily="18" charset="0"/>
              </a:rPr>
              <a:t>Working Group for Chapter </a:t>
            </a:r>
            <a:r>
              <a:rPr lang="en-US" sz="1600" b="1" i="1">
                <a:solidFill>
                  <a:schemeClr val="bg1"/>
                </a:solidFill>
                <a:latin typeface="Cambria" pitchFamily="18" charset="0"/>
              </a:rPr>
              <a:t> 14 </a:t>
            </a:r>
            <a:r>
              <a:rPr lang="hr-HR" sz="1600" b="1" i="1">
                <a:solidFill>
                  <a:schemeClr val="bg1"/>
                </a:solidFill>
                <a:latin typeface="Cambria" pitchFamily="18" charset="0"/>
              </a:rPr>
              <a:t>– </a:t>
            </a:r>
            <a:r>
              <a:rPr lang="en-US" sz="1600" b="1" i="1">
                <a:solidFill>
                  <a:schemeClr val="bg1"/>
                </a:solidFill>
                <a:latin typeface="Cambria" pitchFamily="18" charset="0"/>
              </a:rPr>
              <a:t>Transport Policy</a:t>
            </a:r>
            <a:endParaRPr lang="vi-VN" sz="1600" b="1" i="1">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2055" name="Rectangle 3"/>
          <p:cNvSpPr>
            <a:spLocks noChangeArrowheads="1"/>
          </p:cNvSpPr>
          <p:nvPr/>
        </p:nvSpPr>
        <p:spPr bwMode="auto">
          <a:xfrm>
            <a:off x="1447800" y="3276600"/>
            <a:ext cx="6324600" cy="1371600"/>
          </a:xfrm>
          <a:prstGeom prst="rect">
            <a:avLst/>
          </a:prstGeom>
          <a:noFill/>
          <a:ln w="9525">
            <a:noFill/>
            <a:miter lim="800000"/>
            <a:headEnd/>
            <a:tailEnd/>
          </a:ln>
        </p:spPr>
        <p:txBody>
          <a:bodyPr anchor="ctr"/>
          <a:lstStyle/>
          <a:p>
            <a:pPr algn="ctr" eaLnBrk="1" hangingPunct="1"/>
            <a:endParaRPr lang="hr-HR" sz="2600" b="1">
              <a:solidFill>
                <a:srgbClr val="F2DCDB"/>
              </a:solidFill>
            </a:endParaRPr>
          </a:p>
        </p:txBody>
      </p:sp>
      <p:sp>
        <p:nvSpPr>
          <p:cNvPr id="2056" name="Rectangle 12"/>
          <p:cNvSpPr>
            <a:spLocks noChangeArrowheads="1"/>
          </p:cNvSpPr>
          <p:nvPr/>
        </p:nvSpPr>
        <p:spPr bwMode="auto">
          <a:xfrm>
            <a:off x="3070225" y="6297613"/>
            <a:ext cx="3003550" cy="366712"/>
          </a:xfrm>
          <a:prstGeom prst="rect">
            <a:avLst/>
          </a:prstGeom>
          <a:noFill/>
          <a:ln w="9525">
            <a:noFill/>
            <a:miter lim="800000"/>
            <a:headEnd/>
            <a:tailEnd/>
          </a:ln>
        </p:spPr>
        <p:txBody>
          <a:bodyPr wrap="none" anchor="ctr">
            <a:spAutoFit/>
          </a:bodyPr>
          <a:lstStyle/>
          <a:p>
            <a:pPr algn="ctr" eaLnBrk="1" hangingPunct="1"/>
            <a:r>
              <a:rPr lang="en-US" b="1" dirty="0" err="1">
                <a:solidFill>
                  <a:srgbClr val="D99694"/>
                </a:solidFill>
              </a:rPr>
              <a:t>Bru</a:t>
            </a:r>
            <a:r>
              <a:rPr lang="hr-HR" b="1" dirty="0">
                <a:solidFill>
                  <a:srgbClr val="D99694"/>
                </a:solidFill>
              </a:rPr>
              <a:t>ssel</a:t>
            </a:r>
            <a:r>
              <a:rPr lang="en-US" b="1" dirty="0" smtClean="0">
                <a:solidFill>
                  <a:srgbClr val="D99694"/>
                </a:solidFill>
              </a:rPr>
              <a:t>s </a:t>
            </a:r>
            <a:r>
              <a:rPr lang="en-US" b="1" dirty="0">
                <a:solidFill>
                  <a:srgbClr val="D99694"/>
                </a:solidFill>
              </a:rPr>
              <a:t>27</a:t>
            </a:r>
            <a:r>
              <a:rPr lang="sr-Latn-CS" b="1" dirty="0">
                <a:solidFill>
                  <a:srgbClr val="D99694"/>
                </a:solidFill>
              </a:rPr>
              <a:t>-</a:t>
            </a:r>
            <a:r>
              <a:rPr lang="en-US" b="1" dirty="0">
                <a:solidFill>
                  <a:srgbClr val="D99694"/>
                </a:solidFill>
              </a:rPr>
              <a:t>30 May</a:t>
            </a:r>
            <a:r>
              <a:rPr lang="sr-Latn-CS" b="1" dirty="0">
                <a:solidFill>
                  <a:srgbClr val="D99694"/>
                </a:solidFill>
              </a:rPr>
              <a:t> 2013</a:t>
            </a:r>
            <a:r>
              <a:rPr lang="en-US" dirty="0"/>
              <a:t> </a:t>
            </a:r>
            <a:endParaRPr lang="en-US" b="1" dirty="0">
              <a:solidFill>
                <a:srgbClr val="D99694"/>
              </a:solidFill>
              <a:latin typeface="Cambria" pitchFamily="18" charset="0"/>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2058" name="Rectangle 3"/>
          <p:cNvSpPr>
            <a:spLocks noChangeArrowheads="1"/>
          </p:cNvSpPr>
          <p:nvPr/>
        </p:nvSpPr>
        <p:spPr bwMode="auto">
          <a:xfrm>
            <a:off x="1524000" y="1981200"/>
            <a:ext cx="6324600" cy="3886200"/>
          </a:xfrm>
          <a:prstGeom prst="rect">
            <a:avLst/>
          </a:prstGeom>
          <a:noFill/>
          <a:ln w="9525">
            <a:noFill/>
            <a:miter lim="800000"/>
            <a:headEnd/>
            <a:tailEnd/>
          </a:ln>
        </p:spPr>
        <p:txBody>
          <a:bodyPr anchor="ctr"/>
          <a:lstStyle/>
          <a:p>
            <a:pPr algn="ctr" eaLnBrk="1" hangingPunct="1"/>
            <a:endParaRPr lang="sr-Latn-CS" sz="2600">
              <a:solidFill>
                <a:srgbClr val="F2DCDB"/>
              </a:solidFill>
              <a:latin typeface="Cambria" pitchFamily="18" charset="0"/>
            </a:endParaRPr>
          </a:p>
          <a:p>
            <a:pPr algn="ctr" eaLnBrk="1" hangingPunct="1"/>
            <a:endParaRPr lang="sr-Latn-CS" sz="2600">
              <a:solidFill>
                <a:srgbClr val="F2DCDB"/>
              </a:solidFill>
              <a:latin typeface="Cambria" pitchFamily="18" charset="0"/>
            </a:endParaRPr>
          </a:p>
          <a:p>
            <a:pPr algn="ctr" eaLnBrk="1" hangingPunct="1"/>
            <a:endParaRPr lang="sr-Latn-CS" sz="2600">
              <a:solidFill>
                <a:srgbClr val="F2DCDB"/>
              </a:solidFill>
              <a:latin typeface="Cambria" pitchFamily="18" charset="0"/>
            </a:endParaRPr>
          </a:p>
          <a:p>
            <a:pPr algn="ctr" eaLnBrk="1" hangingPunct="1"/>
            <a:endParaRPr lang="sr-Latn-CS" sz="2600">
              <a:solidFill>
                <a:srgbClr val="F2DCDB"/>
              </a:solidFill>
              <a:latin typeface="Cambria" pitchFamily="18" charset="0"/>
            </a:endParaRPr>
          </a:p>
          <a:p>
            <a:pPr algn="ctr" eaLnBrk="1" hangingPunct="1"/>
            <a:r>
              <a:rPr lang="en-GB" sz="2600">
                <a:solidFill>
                  <a:srgbClr val="F2DCDB"/>
                </a:solidFill>
                <a:latin typeface="Cambria" pitchFamily="18" charset="0"/>
              </a:rPr>
              <a:t>Bilateral screening: Chapter</a:t>
            </a:r>
            <a:r>
              <a:rPr lang="en-US" sz="2600">
                <a:solidFill>
                  <a:srgbClr val="F2DCDB"/>
                </a:solidFill>
                <a:latin typeface="Cambria" pitchFamily="18" charset="0"/>
              </a:rPr>
              <a:t> 14</a:t>
            </a:r>
            <a:endParaRPr lang="en-GB" sz="2600">
              <a:solidFill>
                <a:srgbClr val="F2DCDB"/>
              </a:solidFill>
              <a:latin typeface="Cambria" pitchFamily="18" charset="0"/>
            </a:endParaRPr>
          </a:p>
          <a:p>
            <a:pPr algn="ctr" eaLnBrk="1" hangingPunct="1"/>
            <a:r>
              <a:rPr lang="en-GB" sz="2600" b="1">
                <a:solidFill>
                  <a:srgbClr val="F2DCDB"/>
                </a:solidFill>
                <a:latin typeface="Cambria" pitchFamily="18" charset="0"/>
              </a:rPr>
              <a:t>PRESENTATION OF  </a:t>
            </a:r>
            <a:r>
              <a:rPr lang="sr-Latn-CS" sz="2600" b="1">
                <a:solidFill>
                  <a:srgbClr val="F2DCDB"/>
                </a:solidFill>
                <a:latin typeface="Cambria" pitchFamily="18" charset="0"/>
              </a:rPr>
              <a:t>MONTENEGRO</a:t>
            </a:r>
          </a:p>
          <a:p>
            <a:pPr algn="ctr" eaLnBrk="1" hangingPunct="1"/>
            <a:endParaRPr lang="sr-Latn-CS" sz="2600" b="1">
              <a:solidFill>
                <a:srgbClr val="F2DCDB"/>
              </a:solidFill>
              <a:latin typeface="Cambria" pitchFamily="18" charset="0"/>
            </a:endParaRPr>
          </a:p>
          <a:p>
            <a:pPr algn="ctr" eaLnBrk="1" hangingPunct="1"/>
            <a:r>
              <a:rPr lang="sr-Latn-CS" sz="2600" b="1">
                <a:solidFill>
                  <a:srgbClr val="F2DCDB"/>
                </a:solidFill>
                <a:latin typeface="Cambria" pitchFamily="18" charset="0"/>
              </a:rPr>
              <a:t/>
            </a:r>
            <a:br>
              <a:rPr lang="sr-Latn-CS" sz="2600" b="1">
                <a:solidFill>
                  <a:srgbClr val="F2DCDB"/>
                </a:solidFill>
                <a:latin typeface="Cambria" pitchFamily="18" charset="0"/>
              </a:rPr>
            </a:br>
            <a:r>
              <a:rPr lang="sr-Latn-CS" sz="2600" b="1">
                <a:solidFill>
                  <a:srgbClr val="F2DCDB"/>
                </a:solidFill>
                <a:latin typeface="Cambria" pitchFamily="18" charset="0"/>
              </a:rPr>
              <a:t/>
            </a:r>
            <a:br>
              <a:rPr lang="sr-Latn-CS" sz="2600" b="1">
                <a:solidFill>
                  <a:srgbClr val="F2DCDB"/>
                </a:solidFill>
                <a:latin typeface="Cambria" pitchFamily="18" charset="0"/>
              </a:rPr>
            </a:br>
            <a:endParaRPr lang="sr-Latn-CS" sz="2600" b="1">
              <a:solidFill>
                <a:srgbClr val="F2DCDB"/>
              </a:solidFill>
              <a:latin typeface="Cambria" pitchFamily="18" charset="0"/>
            </a:endParaRPr>
          </a:p>
          <a:p>
            <a:pPr algn="ctr" eaLnBrk="1" hangingPunct="1"/>
            <a:endParaRPr lang="sr-Latn-CS" sz="2600" b="1">
              <a:solidFill>
                <a:srgbClr val="F2DCDB"/>
              </a:solidFill>
              <a:latin typeface="Cambria" pitchFamily="18" charset="0"/>
            </a:endParaRPr>
          </a:p>
        </p:txBody>
      </p:sp>
      <p:pic>
        <p:nvPicPr>
          <p:cNvPr id="2059" name="Picture 1"/>
          <p:cNvPicPr>
            <a:picLocks noChangeAspect="1"/>
          </p:cNvPicPr>
          <p:nvPr/>
        </p:nvPicPr>
        <p:blipFill>
          <a:blip r:embed="rId4" cstate="print"/>
          <a:srcRect/>
          <a:stretch>
            <a:fillRect/>
          </a:stretch>
        </p:blipFill>
        <p:spPr bwMode="auto">
          <a:xfrm>
            <a:off x="3276600" y="4500563"/>
            <a:ext cx="2549525" cy="14398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hangingPunct="1">
              <a:spcAft>
                <a:spcPct val="40000"/>
              </a:spcAft>
              <a:buClr>
                <a:srgbClr val="FF0000"/>
              </a:buClr>
              <a:defRPr/>
            </a:pPr>
            <a:r>
              <a:rPr lang="sr-Latn-CS" b="1">
                <a:solidFill>
                  <a:srgbClr val="F2DCDB"/>
                </a:solidFill>
                <a:latin typeface="Cambria" pitchFamily="18" charset="0"/>
                <a:cs typeface="Arial" charset="0"/>
              </a:rPr>
              <a:t>Chapter </a:t>
            </a:r>
            <a:r>
              <a:rPr lang="x-none" b="1">
                <a:solidFill>
                  <a:srgbClr val="F2DCDB"/>
                </a:solidFill>
                <a:latin typeface="Cambria" pitchFamily="18" charset="0"/>
                <a:cs typeface="Arial" charset="0"/>
              </a:rPr>
              <a:t>14</a:t>
            </a:r>
            <a:r>
              <a:rPr lang="sr-Latn-CS" b="1">
                <a:solidFill>
                  <a:srgbClr val="F2DCDB"/>
                </a:solidFill>
                <a:latin typeface="Cambria" pitchFamily="18" charset="0"/>
                <a:cs typeface="Arial" charset="0"/>
              </a:rPr>
              <a:t>: </a:t>
            </a:r>
            <a:r>
              <a:rPr lang="x-none" b="1">
                <a:solidFill>
                  <a:srgbClr val="F2DCDB"/>
                </a:solidFill>
                <a:latin typeface="Cambria" pitchFamily="18" charset="0"/>
                <a:cs typeface="Arial" charset="0"/>
              </a:rPr>
              <a:t>Transport Policy</a:t>
            </a:r>
            <a:r>
              <a:rPr lang="en-US" b="1">
                <a:solidFill>
                  <a:srgbClr val="F2DCDB"/>
                </a:solidFill>
                <a:latin typeface="Cambria" pitchFamily="18" charset="0"/>
                <a:cs typeface="Arial" charset="0"/>
              </a:rPr>
              <a:t> </a:t>
            </a:r>
            <a:endParaRPr lang="en-US" b="1" dirty="0">
              <a:solidFill>
                <a:srgbClr val="F2DCDB"/>
              </a:solidFill>
              <a:latin typeface="Cambria" pitchFamily="18" charset="0"/>
              <a:cs typeface="Arial" charset="0"/>
            </a:endParaRPr>
          </a:p>
        </p:txBody>
      </p:sp>
      <p:sp>
        <p:nvSpPr>
          <p:cNvPr id="3076" name="Text Box 121"/>
          <p:cNvSpPr txBox="1">
            <a:spLocks noChangeArrowheads="1"/>
          </p:cNvSpPr>
          <p:nvPr/>
        </p:nvSpPr>
        <p:spPr bwMode="auto">
          <a:xfrm>
            <a:off x="287338" y="1676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r>
              <a:rPr lang="en-GB" sz="4400" b="1" dirty="0" smtClean="0">
                <a:solidFill>
                  <a:srgbClr val="C00000"/>
                </a:solidFill>
                <a:latin typeface="Cambria" pitchFamily="18" charset="0"/>
              </a:rPr>
              <a:t>112 </a:t>
            </a:r>
            <a:r>
              <a:rPr lang="en-GB" sz="4400" b="1" dirty="0" err="1" smtClean="0">
                <a:solidFill>
                  <a:srgbClr val="C00000"/>
                </a:solidFill>
                <a:latin typeface="Cambria" pitchFamily="18" charset="0"/>
              </a:rPr>
              <a:t>eCalls</a:t>
            </a:r>
            <a:r>
              <a:rPr lang="x-none" sz="4400" b="1" dirty="0" smtClean="0">
                <a:solidFill>
                  <a:srgbClr val="C00000"/>
                </a:solidFill>
                <a:latin typeface="Cambria" pitchFamily="18" charset="0"/>
              </a:rPr>
              <a:t> </a:t>
            </a:r>
          </a:p>
          <a:p>
            <a:pPr marL="14288" indent="-14288" algn="ctr" eaLnBrk="1" hangingPunct="1">
              <a:spcAft>
                <a:spcPct val="40000"/>
              </a:spcAft>
              <a:buClr>
                <a:srgbClr val="FF0000"/>
              </a:buClr>
              <a:buFont typeface="Wingdings" pitchFamily="2" charset="2"/>
              <a:buNone/>
            </a:pPr>
            <a:r>
              <a:rPr lang="en-GB" sz="4400" b="1" dirty="0" smtClean="0">
                <a:solidFill>
                  <a:srgbClr val="C00000"/>
                </a:solidFill>
                <a:latin typeface="Cambria" pitchFamily="18" charset="0"/>
              </a:rPr>
              <a:t>2011/750/EU</a:t>
            </a:r>
            <a:endParaRPr lang="en-US" sz="4400" b="1" dirty="0">
              <a:solidFill>
                <a:srgbClr val="C00000"/>
              </a:solidFill>
              <a:latin typeface="Cambria" pitchFamily="18" charset="0"/>
            </a:endParaRPr>
          </a:p>
          <a:p>
            <a:pPr marL="14288" indent="-14288" algn="ctr" eaLnBrk="1" hangingPunct="1"/>
            <a:endParaRPr lang="en-US" b="1" dirty="0">
              <a:solidFill>
                <a:srgbClr val="000099"/>
              </a:solidFill>
              <a:latin typeface="Cambria" pitchFamily="18" charset="0"/>
            </a:endParaRPr>
          </a:p>
        </p:txBody>
      </p:sp>
      <p:grpSp>
        <p:nvGrpSpPr>
          <p:cNvPr id="307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078" name="Rectangle 35"/>
          <p:cNvSpPr>
            <a:spLocks noChangeArrowheads="1"/>
          </p:cNvSpPr>
          <p:nvPr/>
        </p:nvSpPr>
        <p:spPr bwMode="auto">
          <a:xfrm>
            <a:off x="381000" y="4495800"/>
            <a:ext cx="8382000" cy="1477328"/>
          </a:xfrm>
          <a:prstGeom prst="rect">
            <a:avLst/>
          </a:prstGeom>
          <a:noFill/>
          <a:ln w="9525">
            <a:noFill/>
            <a:miter lim="800000"/>
            <a:headEnd/>
            <a:tailEnd/>
          </a:ln>
        </p:spPr>
        <p:txBody>
          <a:bodyPr>
            <a:spAutoFit/>
          </a:bodyPr>
          <a:lstStyle/>
          <a:p>
            <a:pPr marL="814388" indent="-450850" algn="ctr"/>
            <a:r>
              <a:rPr lang="sr-Latn-CS" b="1" dirty="0" smtClean="0">
                <a:solidFill>
                  <a:srgbClr val="632523"/>
                </a:solidFill>
              </a:rPr>
              <a:t>Dragan Radulović</a:t>
            </a:r>
            <a:endParaRPr lang="en-US" b="1" dirty="0" smtClean="0">
              <a:solidFill>
                <a:srgbClr val="632523"/>
              </a:solidFill>
            </a:endParaRPr>
          </a:p>
          <a:p>
            <a:pPr marL="814388" indent="-450850" algn="ctr"/>
            <a:r>
              <a:rPr lang="sr-Latn-CS" b="1" dirty="0" smtClean="0">
                <a:solidFill>
                  <a:srgbClr val="632523"/>
                </a:solidFill>
              </a:rPr>
              <a:t>Inspector I</a:t>
            </a:r>
            <a:endParaRPr lang="en-US" b="1" dirty="0" smtClean="0">
              <a:solidFill>
                <a:srgbClr val="632523"/>
              </a:solidFill>
            </a:endParaRPr>
          </a:p>
          <a:p>
            <a:pPr marL="814388" indent="-450850" algn="ctr"/>
            <a:r>
              <a:rPr lang="en-US" sz="2000" b="1" dirty="0" smtClean="0">
                <a:solidFill>
                  <a:srgbClr val="953735"/>
                </a:solidFill>
              </a:rPr>
              <a:t>Ministry of the Interior</a:t>
            </a:r>
            <a:endParaRPr lang="sr-Latn-CS" sz="2000" b="1" dirty="0" smtClean="0">
              <a:solidFill>
                <a:srgbClr val="953735"/>
              </a:solidFill>
            </a:endParaRPr>
          </a:p>
          <a:p>
            <a:pPr marL="814388" indent="-450850" algn="ctr"/>
            <a:r>
              <a:rPr lang="en-US" b="1" dirty="0" smtClean="0">
                <a:solidFill>
                  <a:srgbClr val="953735"/>
                </a:solidFill>
              </a:rPr>
              <a:t>Department for emergency situations and civil security </a:t>
            </a:r>
            <a:endParaRPr lang="sr-Latn-CS" b="1" dirty="0" smtClean="0">
              <a:solidFill>
                <a:srgbClr val="953735"/>
              </a:solidFill>
            </a:endParaRPr>
          </a:p>
          <a:p>
            <a:pPr marL="814388" indent="-450850" algn="ctr"/>
            <a:r>
              <a:rPr lang="sr-Latn-CS" sz="1600" b="1" dirty="0" smtClean="0">
                <a:solidFill>
                  <a:srgbClr val="953735"/>
                </a:solidFill>
              </a:rPr>
              <a:t>mupvanrednebar@t-com.me</a:t>
            </a:r>
            <a:endParaRPr lang="en-US" sz="1600" b="1" dirty="0">
              <a:solidFill>
                <a:srgbClr val="953735"/>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4099" name="Group 34"/>
          <p:cNvGrpSpPr>
            <a:grpSpLocks/>
          </p:cNvGrpSpPr>
          <p:nvPr/>
        </p:nvGrpSpPr>
        <p:grpSpPr bwMode="auto">
          <a:xfrm>
            <a:off x="7904163" y="-4763"/>
            <a:ext cx="1211262" cy="385763"/>
            <a:chOff x="7814716" y="-5258"/>
            <a:chExt cx="1210767" cy="460280"/>
          </a:xfrm>
        </p:grpSpPr>
        <p:sp>
          <p:nvSpPr>
            <p:cNvPr id="2"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pic>
        <p:nvPicPr>
          <p:cNvPr id="410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eaLnBrk="1" fontAlgn="auto" hangingPunct="1">
              <a:spcAft>
                <a:spcPts val="0"/>
              </a:spcAft>
              <a:defRPr/>
            </a:pPr>
            <a:r>
              <a:rPr lang="en-US" sz="2800" b="1" dirty="0">
                <a:solidFill>
                  <a:schemeClr val="accent2">
                    <a:lumMod val="50000"/>
                  </a:schemeClr>
                </a:solidFill>
                <a:latin typeface="Cambria" pitchFamily="18" charset="0"/>
                <a:ea typeface="+mj-ea"/>
                <a:cs typeface="+mj-cs"/>
              </a:rPr>
              <a:t/>
            </a:r>
            <a:br>
              <a:rPr lang="en-US" sz="2800" b="1" dirty="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pic>
        <p:nvPicPr>
          <p:cNvPr id="4103"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hangingPunct="1">
              <a:spcAft>
                <a:spcPct val="40000"/>
              </a:spcAft>
              <a:buClr>
                <a:srgbClr val="FF0000"/>
              </a:buClr>
              <a:defRPr/>
            </a:pPr>
            <a:r>
              <a:rPr lang="sr-Latn-CS" b="1" dirty="0">
                <a:solidFill>
                  <a:srgbClr val="F2DCDB"/>
                </a:solidFill>
                <a:latin typeface="Cambria" pitchFamily="18" charset="0"/>
                <a:cs typeface="Arial" charset="0"/>
              </a:rPr>
              <a:t>Chapter </a:t>
            </a:r>
            <a:r>
              <a:rPr lang="x-none" b="1" dirty="0">
                <a:solidFill>
                  <a:srgbClr val="F2DCDB"/>
                </a:solidFill>
                <a:latin typeface="Cambria" pitchFamily="18" charset="0"/>
                <a:cs typeface="Arial" charset="0"/>
              </a:rPr>
              <a:t>14</a:t>
            </a:r>
            <a:r>
              <a:rPr lang="sr-Latn-CS" b="1" dirty="0">
                <a:solidFill>
                  <a:srgbClr val="F2DCDB"/>
                </a:solidFill>
                <a:latin typeface="Cambria" pitchFamily="18" charset="0"/>
                <a:cs typeface="Arial" charset="0"/>
              </a:rPr>
              <a:t>: </a:t>
            </a:r>
            <a:r>
              <a:rPr lang="x-none" b="1" dirty="0">
                <a:solidFill>
                  <a:srgbClr val="F2DCDB"/>
                </a:solidFill>
                <a:latin typeface="Cambria" pitchFamily="18" charset="0"/>
                <a:cs typeface="Arial" charset="0"/>
              </a:rPr>
              <a:t>Transport Policy</a:t>
            </a:r>
            <a:r>
              <a:rPr lang="en-US" b="1" dirty="0">
                <a:solidFill>
                  <a:srgbClr val="F2DCDB"/>
                </a:solidFill>
                <a:latin typeface="Cambria" pitchFamily="18" charset="0"/>
                <a:cs typeface="Arial" charset="0"/>
              </a:rPr>
              <a:t> </a:t>
            </a:r>
          </a:p>
        </p:txBody>
      </p:sp>
      <p:grpSp>
        <p:nvGrpSpPr>
          <p:cNvPr id="4107" name="Group 34"/>
          <p:cNvGrpSpPr>
            <a:grpSpLocks/>
          </p:cNvGrpSpPr>
          <p:nvPr/>
        </p:nvGrpSpPr>
        <p:grpSpPr bwMode="auto">
          <a:xfrm>
            <a:off x="7883525" y="-3175"/>
            <a:ext cx="1211263"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22" name="Title 1"/>
          <p:cNvSpPr txBox="1">
            <a:spLocks/>
          </p:cNvSpPr>
          <p:nvPr/>
        </p:nvSpPr>
        <p:spPr>
          <a:xfrm>
            <a:off x="2667000" y="1219200"/>
            <a:ext cx="3733800" cy="1017588"/>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1200" cap="none" spc="0" normalizeH="0" baseline="0" noProof="0" smtClean="0">
                <a:ln>
                  <a:noFill/>
                </a:ln>
                <a:solidFill>
                  <a:schemeClr val="tx1"/>
                </a:solidFill>
                <a:effectLst/>
                <a:uLnTx/>
                <a:uFillTx/>
                <a:latin typeface="+mj-lt"/>
                <a:ea typeface="+mj-ea"/>
                <a:cs typeface="+mj-cs"/>
              </a:rPr>
              <a:t>CONTENS</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23" name="Text Box 121"/>
          <p:cNvSpPr txBox="1">
            <a:spLocks noChangeArrowheads="1"/>
          </p:cNvSpPr>
          <p:nvPr/>
        </p:nvSpPr>
        <p:spPr>
          <a:xfrm>
            <a:off x="457200" y="2327275"/>
            <a:ext cx="8229600" cy="2854325"/>
          </a:xfrm>
          <a:prstGeom prst="rect">
            <a:avLst/>
          </a:prstGeom>
        </p:spPr>
        <p:style>
          <a:lnRef idx="1">
            <a:schemeClr val="accent6"/>
          </a:lnRef>
          <a:fillRef idx="2">
            <a:schemeClr val="accent6"/>
          </a:fillRef>
          <a:effectRef idx="1">
            <a:schemeClr val="accent6"/>
          </a:effectRef>
          <a:fontRef idx="minor">
            <a:schemeClr val="dk1"/>
          </a:fontRef>
        </p:style>
        <p:txBody>
          <a:bodyPr/>
          <a:lstStyle/>
          <a:p>
            <a:pPr marL="14288" marR="0" lvl="0" indent="-14288" algn="ctr" defTabSz="914400" rtl="0" eaLnBrk="1" fontAlgn="base" latinLnBrk="0" hangingPunct="1">
              <a:lnSpc>
                <a:spcPct val="100000"/>
              </a:lnSpc>
              <a:spcBef>
                <a:spcPct val="20000"/>
              </a:spcBef>
              <a:spcAft>
                <a:spcPct val="40000"/>
              </a:spcAft>
              <a:buClr>
                <a:srgbClr val="FF0000"/>
              </a:buClr>
              <a:buSzTx/>
              <a:buFont typeface="Wingdings" pitchFamily="2" charset="2"/>
              <a:buNone/>
              <a:tabLst/>
              <a:defRPr/>
            </a:pPr>
            <a:endParaRPr kumimoji="0" lang="sr-Latn-CS" sz="1400" b="1" i="0" u="none" strike="noStrike" kern="1200" cap="none" spc="0" normalizeH="0" baseline="0" noProof="0" smtClean="0">
              <a:ln>
                <a:noFill/>
              </a:ln>
              <a:solidFill>
                <a:srgbClr val="632523"/>
              </a:solidFill>
              <a:effectLst/>
              <a:uLnTx/>
              <a:uFillTx/>
              <a:latin typeface="Cambria" pitchFamily="18" charset="0"/>
              <a:ea typeface="+mn-ea"/>
              <a:cs typeface="Arial" charset="0"/>
            </a:endParaRPr>
          </a:p>
          <a:p>
            <a:pPr marL="14288" marR="0" lvl="0" indent="-14288" algn="ctr" defTabSz="914400" rtl="0" eaLnBrk="1" fontAlgn="base" latinLnBrk="0" hangingPunct="1">
              <a:lnSpc>
                <a:spcPct val="100000"/>
              </a:lnSpc>
              <a:spcBef>
                <a:spcPct val="20000"/>
              </a:spcBef>
              <a:spcAft>
                <a:spcPct val="40000"/>
              </a:spcAft>
              <a:buClr>
                <a:srgbClr val="632523"/>
              </a:buClr>
              <a:buSzTx/>
              <a:buFont typeface="Wingdings" pitchFamily="2" charset="2"/>
              <a:buChar char="v"/>
              <a:tabLst/>
              <a:defRPr/>
            </a:pPr>
            <a:r>
              <a:rPr kumimoji="0" lang="sr-Latn-CS" sz="3200" b="1" i="0" u="none" strike="noStrike" kern="1200" cap="none" spc="0" normalizeH="0" baseline="0" noProof="0" smtClean="0">
                <a:ln>
                  <a:noFill/>
                </a:ln>
                <a:solidFill>
                  <a:srgbClr val="632523"/>
                </a:solidFill>
                <a:effectLst/>
                <a:uLnTx/>
                <a:uFillTx/>
                <a:latin typeface="Arial" charset="0"/>
                <a:ea typeface="+mn-ea"/>
                <a:cs typeface="Arial" charset="0"/>
              </a:rPr>
              <a:t> I</a:t>
            </a:r>
            <a:r>
              <a:rPr kumimoji="0" lang="en-US" sz="3200" b="1" i="0" u="none" strike="noStrike" kern="1200" cap="none" spc="0" normalizeH="0" baseline="0" noProof="0" smtClean="0">
                <a:ln>
                  <a:noFill/>
                </a:ln>
                <a:solidFill>
                  <a:srgbClr val="632523"/>
                </a:solidFill>
                <a:effectLst/>
                <a:uLnTx/>
                <a:uFillTx/>
                <a:latin typeface="Arial" charset="0"/>
                <a:ea typeface="+mn-ea"/>
                <a:cs typeface="Arial" charset="0"/>
              </a:rPr>
              <a:t>nstitutional framework </a:t>
            </a:r>
            <a:endParaRPr kumimoji="0" lang="sr-Latn-CS" sz="3200" b="1" i="0" u="none" strike="noStrike" kern="1200" cap="none" spc="0" normalizeH="0" baseline="0" noProof="0" smtClean="0">
              <a:ln>
                <a:noFill/>
              </a:ln>
              <a:solidFill>
                <a:srgbClr val="632523"/>
              </a:solidFill>
              <a:effectLst/>
              <a:uLnTx/>
              <a:uFillTx/>
              <a:latin typeface="Arial" charset="0"/>
              <a:ea typeface="+mn-ea"/>
              <a:cs typeface="Arial" charset="0"/>
            </a:endParaRPr>
          </a:p>
          <a:p>
            <a:pPr marL="14288" marR="0" lvl="0" indent="-14288" algn="ctr" defTabSz="914400" rtl="0" eaLnBrk="1" fontAlgn="base" latinLnBrk="0" hangingPunct="1">
              <a:lnSpc>
                <a:spcPct val="100000"/>
              </a:lnSpc>
              <a:spcBef>
                <a:spcPct val="20000"/>
              </a:spcBef>
              <a:spcAft>
                <a:spcPct val="40000"/>
              </a:spcAft>
              <a:buClr>
                <a:srgbClr val="632523"/>
              </a:buClr>
              <a:buSzTx/>
              <a:buFont typeface="Wingdings" pitchFamily="2" charset="2"/>
              <a:buChar char="v"/>
              <a:tabLst/>
              <a:defRPr/>
            </a:pPr>
            <a:r>
              <a:rPr kumimoji="0" lang="sr-Latn-CS" sz="3200" b="1" i="0" u="none" strike="noStrike" kern="1200" cap="none" spc="0" normalizeH="0" baseline="0" noProof="0" smtClean="0">
                <a:ln>
                  <a:noFill/>
                </a:ln>
                <a:solidFill>
                  <a:srgbClr val="632523"/>
                </a:solidFill>
                <a:effectLst/>
                <a:uLnTx/>
                <a:uFillTx/>
                <a:latin typeface="Arial" charset="0"/>
                <a:ea typeface="+mn-ea"/>
                <a:cs typeface="Arial" charset="0"/>
              </a:rPr>
              <a:t> The legislative framework</a:t>
            </a:r>
          </a:p>
          <a:p>
            <a:pPr marL="14288" marR="0" lvl="0" indent="-14288" algn="ctr" defTabSz="914400" rtl="0" eaLnBrk="1" fontAlgn="base" latinLnBrk="0" hangingPunct="1">
              <a:lnSpc>
                <a:spcPct val="100000"/>
              </a:lnSpc>
              <a:spcBef>
                <a:spcPct val="20000"/>
              </a:spcBef>
              <a:spcAft>
                <a:spcPct val="40000"/>
              </a:spcAft>
              <a:buClr>
                <a:srgbClr val="632523"/>
              </a:buClr>
              <a:buSzTx/>
              <a:buFont typeface="Wingdings" pitchFamily="2" charset="2"/>
              <a:buChar char="v"/>
              <a:tabLst/>
              <a:defRPr/>
            </a:pPr>
            <a:r>
              <a:rPr kumimoji="0" lang="sr-Latn-CS" sz="3200" b="1" i="0" u="none" strike="noStrike" kern="1200" cap="none" spc="0" normalizeH="0" baseline="0" noProof="0" smtClean="0">
                <a:ln>
                  <a:noFill/>
                </a:ln>
                <a:solidFill>
                  <a:srgbClr val="632523"/>
                </a:solidFill>
                <a:effectLst/>
                <a:uLnTx/>
                <a:uFillTx/>
                <a:latin typeface="Arial" charset="0"/>
                <a:ea typeface="+mn-ea"/>
                <a:cs typeface="Arial" charset="0"/>
              </a:rPr>
              <a:t> Current and future activities</a:t>
            </a:r>
            <a:endParaRPr kumimoji="0" lang="en-US" sz="3200" b="1" i="0" u="none" strike="noStrike" kern="1200" cap="none" spc="0" normalizeH="0" baseline="0" noProof="0" dirty="0">
              <a:ln>
                <a:noFill/>
              </a:ln>
              <a:solidFill>
                <a:srgbClr val="000099"/>
              </a:solidFill>
              <a:effectLst/>
              <a:uLnTx/>
              <a:uFillTx/>
              <a:latin typeface="Arial" charset="0"/>
              <a:ea typeface="+mn-ea"/>
              <a:cs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5123" name="Group 34"/>
          <p:cNvGrpSpPr>
            <a:grpSpLocks/>
          </p:cNvGrpSpPr>
          <p:nvPr/>
        </p:nvGrpSpPr>
        <p:grpSpPr bwMode="auto">
          <a:xfrm>
            <a:off x="7904163" y="-4763"/>
            <a:ext cx="1211262" cy="385763"/>
            <a:chOff x="7814716" y="-5258"/>
            <a:chExt cx="1210767" cy="460280"/>
          </a:xfrm>
        </p:grpSpPr>
        <p:sp>
          <p:nvSpPr>
            <p:cNvPr id="2"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pic>
        <p:nvPicPr>
          <p:cNvPr id="5124"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a:solidFill>
                  <a:schemeClr val="accent2">
                    <a:lumMod val="75000"/>
                  </a:schemeClr>
                </a:solidFill>
                <a:latin typeface="Cambria" pitchFamily="18" charset="0"/>
                <a:cs typeface="+mn-cs"/>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eaLnBrk="1" fontAlgn="auto" hangingPunct="1">
              <a:spcAft>
                <a:spcPts val="0"/>
              </a:spcAft>
              <a:defRPr/>
            </a:pPr>
            <a:r>
              <a:rPr lang="en-US" sz="2800" b="1" dirty="0">
                <a:solidFill>
                  <a:schemeClr val="accent2">
                    <a:lumMod val="50000"/>
                  </a:schemeClr>
                </a:solidFill>
                <a:latin typeface="Cambria" pitchFamily="18" charset="0"/>
                <a:ea typeface="+mj-ea"/>
                <a:cs typeface="+mj-cs"/>
              </a:rPr>
              <a:t/>
            </a:r>
            <a:br>
              <a:rPr lang="en-US" sz="2800" b="1" dirty="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sp>
        <p:nvSpPr>
          <p:cNvPr id="5127"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eaLnBrk="1" hangingPunct="1">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eaLnBrk="1" hangingPunct="1">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eaLnBrk="1" hangingPunct="1">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512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5130" name="Subtitle 17"/>
          <p:cNvSpPr>
            <a:spLocks noGrp="1"/>
          </p:cNvSpPr>
          <p:nvPr>
            <p:ph type="subTitle" idx="4294967295"/>
          </p:nvPr>
        </p:nvSpPr>
        <p:spPr>
          <a:xfrm>
            <a:off x="381000" y="2895600"/>
            <a:ext cx="8229600" cy="2209800"/>
          </a:xfrm>
        </p:spPr>
        <p:txBody>
          <a:bodyPr/>
          <a:lstStyle/>
          <a:p>
            <a:pPr marL="0" indent="0">
              <a:buFont typeface="Wingdings" pitchFamily="2" charset="2"/>
              <a:buNone/>
            </a:pPr>
            <a:endParaRPr lang="en-US" sz="3500" smtClean="0">
              <a:solidFill>
                <a:srgbClr val="632523"/>
              </a:solidFill>
              <a:latin typeface="Cambria" pitchFamily="18" charset="0"/>
            </a:endParaRPr>
          </a:p>
          <a:p>
            <a:pPr marL="0" indent="0">
              <a:buFont typeface="Arial" charset="0"/>
              <a:buNone/>
            </a:pPr>
            <a:endParaRPr lang="en-GB" sz="3500" smtClean="0">
              <a:solidFill>
                <a:srgbClr val="898989"/>
              </a:solidFill>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hangingPunct="1">
              <a:spcAft>
                <a:spcPct val="40000"/>
              </a:spcAft>
              <a:buClr>
                <a:srgbClr val="FF0000"/>
              </a:buClr>
              <a:defRPr/>
            </a:pPr>
            <a:r>
              <a:rPr lang="sr-Latn-CS" b="1" dirty="0">
                <a:solidFill>
                  <a:srgbClr val="F2DCDB"/>
                </a:solidFill>
                <a:latin typeface="Cambria" pitchFamily="18" charset="0"/>
                <a:cs typeface="Arial" charset="0"/>
              </a:rPr>
              <a:t>Chapter </a:t>
            </a:r>
            <a:r>
              <a:rPr lang="x-none" b="1" dirty="0">
                <a:solidFill>
                  <a:srgbClr val="F2DCDB"/>
                </a:solidFill>
                <a:latin typeface="Cambria" pitchFamily="18" charset="0"/>
                <a:cs typeface="Arial" charset="0"/>
              </a:rPr>
              <a:t>14</a:t>
            </a:r>
            <a:r>
              <a:rPr lang="sr-Latn-CS" b="1" dirty="0">
                <a:solidFill>
                  <a:srgbClr val="F2DCDB"/>
                </a:solidFill>
                <a:latin typeface="Cambria" pitchFamily="18" charset="0"/>
                <a:cs typeface="Arial" charset="0"/>
              </a:rPr>
              <a:t>: </a:t>
            </a:r>
            <a:r>
              <a:rPr lang="x-none" b="1" dirty="0">
                <a:solidFill>
                  <a:srgbClr val="F2DCDB"/>
                </a:solidFill>
                <a:latin typeface="Cambria" pitchFamily="18" charset="0"/>
                <a:cs typeface="Arial" charset="0"/>
              </a:rPr>
              <a:t>Transport Policy</a:t>
            </a:r>
            <a:r>
              <a:rPr lang="en-US" b="1" dirty="0">
                <a:solidFill>
                  <a:srgbClr val="F2DCDB"/>
                </a:solidFill>
                <a:latin typeface="Cambria" pitchFamily="18" charset="0"/>
                <a:cs typeface="Arial" charset="0"/>
              </a:rPr>
              <a:t> </a:t>
            </a:r>
          </a:p>
        </p:txBody>
      </p:sp>
      <p:sp>
        <p:nvSpPr>
          <p:cNvPr id="16" name="Rectangle 15"/>
          <p:cNvSpPr/>
          <p:nvPr/>
        </p:nvSpPr>
        <p:spPr>
          <a:xfrm>
            <a:off x="5943600" y="64389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l-PL" sz="1100" b="1" dirty="0">
              <a:solidFill>
                <a:srgbClr val="632523"/>
              </a:solidFill>
              <a:cs typeface="Arial" charset="0"/>
            </a:endParaRPr>
          </a:p>
        </p:txBody>
      </p:sp>
      <p:grpSp>
        <p:nvGrpSpPr>
          <p:cNvPr id="5133" name="Group 34"/>
          <p:cNvGrpSpPr>
            <a:grpSpLocks/>
          </p:cNvGrpSpPr>
          <p:nvPr/>
        </p:nvGrpSpPr>
        <p:grpSpPr bwMode="auto">
          <a:xfrm>
            <a:off x="7883525" y="-3175"/>
            <a:ext cx="1211263"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25" name="Rectangle 24"/>
          <p:cNvSpPr/>
          <p:nvPr/>
        </p:nvSpPr>
        <p:spPr>
          <a:xfrm>
            <a:off x="1600200" y="609600"/>
            <a:ext cx="5715000" cy="584775"/>
          </a:xfrm>
          <a:prstGeom prst="rect">
            <a:avLst/>
          </a:prstGeom>
        </p:spPr>
        <p:txBody>
          <a:bodyPr>
            <a:spAutoFit/>
          </a:bodyPr>
          <a:lstStyle/>
          <a:p>
            <a:pPr marL="14288" indent="-14288" algn="just" fontAlgn="auto">
              <a:spcBef>
                <a:spcPts val="0"/>
              </a:spcBef>
              <a:spcAft>
                <a:spcPct val="40000"/>
              </a:spcAft>
              <a:buClr>
                <a:srgbClr val="C0504D">
                  <a:lumMod val="50000"/>
                </a:srgbClr>
              </a:buClr>
              <a:defRPr/>
            </a:pPr>
            <a:r>
              <a:rPr lang="sr-Latn-CS" sz="3200" b="1" dirty="0">
                <a:ln w="10541" cmpd="sng">
                  <a:solidFill>
                    <a:srgbClr val="C0504D">
                      <a:lumMod val="5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eflection blurRad="6350" stA="60000" endA="900" endPos="58000" dir="5400000" sy="-100000" algn="bl" rotWithShape="0"/>
                </a:effectLst>
                <a:latin typeface="Bodoni MT Black" pitchFamily="18" charset="0"/>
              </a:rPr>
              <a:t>	 Institutional   framework </a:t>
            </a:r>
            <a:endParaRPr lang="sr-Latn-CS" sz="3200" b="1" dirty="0">
              <a:ln w="10541" cmpd="sng">
                <a:solidFill>
                  <a:srgbClr val="C0504D">
                    <a:lumMod val="5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eflection blurRad="6350" stA="60000" endA="900" endPos="58000" dir="5400000" sy="-100000" algn="bl" rotWithShape="0"/>
              </a:effectLst>
              <a:latin typeface="Bodoni MT Black" pitchFamily="18" charset="0"/>
            </a:endParaRPr>
          </a:p>
        </p:txBody>
      </p:sp>
      <p:grpSp>
        <p:nvGrpSpPr>
          <p:cNvPr id="26" name="Group 4"/>
          <p:cNvGrpSpPr>
            <a:grpSpLocks noChangeAspect="1"/>
          </p:cNvGrpSpPr>
          <p:nvPr/>
        </p:nvGrpSpPr>
        <p:grpSpPr bwMode="auto">
          <a:xfrm>
            <a:off x="228600" y="1371600"/>
            <a:ext cx="8534340" cy="4800600"/>
            <a:chOff x="360" y="1439"/>
            <a:chExt cx="14713" cy="8820"/>
          </a:xfrm>
        </p:grpSpPr>
        <p:sp>
          <p:nvSpPr>
            <p:cNvPr id="27" name="AutoShape 5"/>
            <p:cNvSpPr>
              <a:spLocks noChangeAspect="1" noChangeArrowheads="1"/>
            </p:cNvSpPr>
            <p:nvPr/>
          </p:nvSpPr>
          <p:spPr bwMode="auto">
            <a:xfrm>
              <a:off x="494" y="1439"/>
              <a:ext cx="14579" cy="8820"/>
            </a:xfrm>
            <a:prstGeom prst="rect">
              <a:avLst/>
            </a:prstGeom>
            <a:noFill/>
            <a:ln w="9525">
              <a:noFill/>
              <a:miter lim="800000"/>
              <a:headEnd/>
              <a:tailEnd/>
            </a:ln>
          </p:spPr>
          <p:txBody>
            <a:bodyPr/>
            <a:lstStyle/>
            <a:p>
              <a:endParaRPr lang="en-US"/>
            </a:p>
          </p:txBody>
        </p:sp>
        <p:grpSp>
          <p:nvGrpSpPr>
            <p:cNvPr id="28" name="Group 6"/>
            <p:cNvGrpSpPr>
              <a:grpSpLocks/>
            </p:cNvGrpSpPr>
            <p:nvPr/>
          </p:nvGrpSpPr>
          <p:grpSpPr bwMode="auto">
            <a:xfrm>
              <a:off x="4859" y="1439"/>
              <a:ext cx="5041" cy="1621"/>
              <a:chOff x="5676" y="3403"/>
              <a:chExt cx="4201" cy="1390"/>
            </a:xfrm>
          </p:grpSpPr>
          <p:sp>
            <p:nvSpPr>
              <p:cNvPr id="75" name="AutoShape 7"/>
              <p:cNvSpPr>
                <a:spLocks noChangeArrowheads="1"/>
              </p:cNvSpPr>
              <p:nvPr/>
            </p:nvSpPr>
            <p:spPr bwMode="auto">
              <a:xfrm>
                <a:off x="5676" y="3403"/>
                <a:ext cx="4201" cy="1390"/>
              </a:xfrm>
              <a:prstGeom prst="roundRect">
                <a:avLst>
                  <a:gd name="adj" fmla="val 16667"/>
                </a:avLst>
              </a:prstGeom>
              <a:solidFill>
                <a:srgbClr val="FFFFFF"/>
              </a:solidFill>
              <a:ln w="9525">
                <a:solidFill>
                  <a:srgbClr val="000000"/>
                </a:solidFill>
                <a:round/>
                <a:headEnd/>
                <a:tailEnd/>
              </a:ln>
            </p:spPr>
            <p:txBody>
              <a:bodyPr lIns="61722" tIns="30861" rIns="61722" bIns="30861"/>
              <a:lstStyle/>
              <a:p>
                <a:pPr algn="ctr">
                  <a:defRPr/>
                </a:pPr>
                <a:r>
                  <a:rPr lang="en-US" sz="800" b="1">
                    <a:solidFill>
                      <a:srgbClr val="000000"/>
                    </a:solidFill>
                    <a:effectLst>
                      <a:outerShdw blurRad="38100" dist="38100" dir="2700000" algn="tl">
                        <a:srgbClr val="C0C0C0"/>
                      </a:outerShdw>
                    </a:effectLst>
                    <a:latin typeface="Arial" charset="0"/>
                    <a:cs typeface="Arial" charset="0"/>
                  </a:rPr>
                  <a:t>SECTOR FOR EMERGENCY MANAGEMENT</a:t>
                </a:r>
              </a:p>
              <a:p>
                <a:pPr algn="ctr">
                  <a:defRPr/>
                </a:pPr>
                <a:endParaRPr lang="sr-Latn-CS" sz="800" b="1">
                  <a:solidFill>
                    <a:srgbClr val="000000"/>
                  </a:solidFill>
                  <a:effectLst>
                    <a:outerShdw blurRad="38100" dist="38100" dir="2700000" algn="tl">
                      <a:srgbClr val="C0C0C0"/>
                    </a:outerShdw>
                  </a:effectLst>
                  <a:latin typeface="Arial" charset="0"/>
                  <a:cs typeface="Arial" charset="0"/>
                </a:endParaRPr>
              </a:p>
              <a:p>
                <a:pPr algn="ctr">
                  <a:defRPr/>
                </a:pPr>
                <a:endParaRPr lang="sr-Latn-CS" sz="800" b="1">
                  <a:solidFill>
                    <a:srgbClr val="000000"/>
                  </a:solidFill>
                  <a:effectLst>
                    <a:outerShdw blurRad="38100" dist="38100" dir="2700000" algn="tl">
                      <a:srgbClr val="C0C0C0"/>
                    </a:outerShdw>
                  </a:effectLst>
                  <a:latin typeface="Arial" charset="0"/>
                  <a:cs typeface="Arial" charset="0"/>
                </a:endParaRPr>
              </a:p>
              <a:p>
                <a:pPr algn="ctr">
                  <a:defRPr/>
                </a:pPr>
                <a:r>
                  <a:rPr lang="en-US" sz="700" b="1">
                    <a:solidFill>
                      <a:srgbClr val="000000"/>
                    </a:solidFill>
                    <a:effectLst>
                      <a:outerShdw blurRad="38100" dist="38100" dir="2700000" algn="tl">
                        <a:srgbClr val="C0C0C0"/>
                      </a:outerShdw>
                    </a:effectLst>
                    <a:latin typeface="Arial" charset="0"/>
                    <a:cs typeface="Arial" charset="0"/>
                  </a:rPr>
                  <a:t>Sector Manager</a:t>
                </a:r>
                <a:br>
                  <a:rPr lang="en-US" sz="700" b="1">
                    <a:solidFill>
                      <a:srgbClr val="000000"/>
                    </a:solidFill>
                    <a:effectLst>
                      <a:outerShdw blurRad="38100" dist="38100" dir="2700000" algn="tl">
                        <a:srgbClr val="C0C0C0"/>
                      </a:outerShdw>
                    </a:effectLst>
                    <a:latin typeface="Arial" charset="0"/>
                    <a:cs typeface="Arial" charset="0"/>
                  </a:rPr>
                </a:br>
                <a:r>
                  <a:rPr lang="en-US" sz="700" b="1">
                    <a:solidFill>
                      <a:srgbClr val="000000"/>
                    </a:solidFill>
                    <a:effectLst>
                      <a:outerShdw blurRad="38100" dist="38100" dir="2700000" algn="tl">
                        <a:srgbClr val="C0C0C0"/>
                      </a:outerShdw>
                    </a:effectLst>
                    <a:latin typeface="Arial" charset="0"/>
                    <a:cs typeface="Arial" charset="0"/>
                  </a:rPr>
                  <a:t>Deputy Minister of</a:t>
                </a:r>
                <a:r>
                  <a:rPr lang="en-US" sz="700">
                    <a:solidFill>
                      <a:srgbClr val="000000"/>
                    </a:solidFill>
                    <a:effectLst>
                      <a:outerShdw blurRad="38100" dist="38100" dir="2700000" algn="tl">
                        <a:srgbClr val="C0C0C0"/>
                      </a:outerShdw>
                    </a:effectLst>
                    <a:latin typeface="Arial" charset="0"/>
                    <a:cs typeface="Arial" charset="0"/>
                  </a:rPr>
                  <a:t> </a:t>
                </a:r>
                <a:r>
                  <a:rPr lang="en-US" sz="700" b="1">
                    <a:solidFill>
                      <a:srgbClr val="000000"/>
                    </a:solidFill>
                    <a:effectLst>
                      <a:outerShdw blurRad="38100" dist="38100" dir="2700000" algn="tl">
                        <a:srgbClr val="C0C0C0"/>
                      </a:outerShdw>
                    </a:effectLst>
                    <a:latin typeface="Arial" charset="0"/>
                    <a:cs typeface="Arial" charset="0"/>
                  </a:rPr>
                  <a:t>Interior</a:t>
                </a:r>
              </a:p>
            </p:txBody>
          </p:sp>
          <p:sp>
            <p:nvSpPr>
              <p:cNvPr id="76" name="Line 8"/>
              <p:cNvSpPr>
                <a:spLocks noChangeShapeType="1"/>
              </p:cNvSpPr>
              <p:nvPr/>
            </p:nvSpPr>
            <p:spPr bwMode="auto">
              <a:xfrm>
                <a:off x="5677" y="4175"/>
                <a:ext cx="4200" cy="1"/>
              </a:xfrm>
              <a:prstGeom prst="line">
                <a:avLst/>
              </a:prstGeom>
              <a:noFill/>
              <a:ln w="9525">
                <a:solidFill>
                  <a:srgbClr val="000000"/>
                </a:solidFill>
                <a:round/>
                <a:headEnd/>
                <a:tailEnd/>
              </a:ln>
            </p:spPr>
            <p:txBody>
              <a:bodyPr/>
              <a:lstStyle/>
              <a:p>
                <a:endParaRPr lang="en-US"/>
              </a:p>
            </p:txBody>
          </p:sp>
        </p:grpSp>
        <p:sp>
          <p:nvSpPr>
            <p:cNvPr id="29" name="Rectangle 9"/>
            <p:cNvSpPr>
              <a:spLocks noChangeArrowheads="1"/>
            </p:cNvSpPr>
            <p:nvPr/>
          </p:nvSpPr>
          <p:spPr bwMode="auto">
            <a:xfrm>
              <a:off x="12060" y="4498"/>
              <a:ext cx="2879" cy="542"/>
            </a:xfrm>
            <a:prstGeom prst="rect">
              <a:avLst/>
            </a:prstGeom>
            <a:solidFill>
              <a:srgbClr val="FFFFFF"/>
            </a:solidFill>
            <a:ln w="9525">
              <a:solidFill>
                <a:srgbClr val="000000"/>
              </a:solidFill>
              <a:miter lim="800000"/>
              <a:headEnd/>
              <a:tailEnd/>
            </a:ln>
          </p:spPr>
          <p:txBody>
            <a:bodyPr lIns="61722" tIns="30861" rIns="61722" bIns="30861"/>
            <a:lstStyle/>
            <a:p>
              <a:pPr algn="ctr">
                <a:defRPr/>
              </a:pPr>
              <a:r>
                <a:rPr lang="en-US" sz="800">
                  <a:solidFill>
                    <a:srgbClr val="000000"/>
                  </a:solidFill>
                  <a:effectLst>
                    <a:outerShdw blurRad="38100" dist="38100" dir="2700000" algn="tl">
                      <a:srgbClr val="C0C0C0"/>
                    </a:outerShdw>
                  </a:effectLst>
                  <a:cs typeface="Arial" charset="0"/>
                </a:rPr>
                <a:t>TERRITORIAL UNITS</a:t>
              </a:r>
              <a:endParaRPr lang="en-US" sz="2400">
                <a:solidFill>
                  <a:srgbClr val="000000"/>
                </a:solidFill>
                <a:effectLst>
                  <a:outerShdw blurRad="38100" dist="38100" dir="2700000" algn="tl">
                    <a:srgbClr val="C0C0C0"/>
                  </a:outerShdw>
                </a:effectLst>
                <a:latin typeface="Arial" charset="0"/>
                <a:cs typeface="Arial" charset="0"/>
              </a:endParaRPr>
            </a:p>
          </p:txBody>
        </p:sp>
        <p:sp>
          <p:nvSpPr>
            <p:cNvPr id="35" name="Rectangle 10"/>
            <p:cNvSpPr>
              <a:spLocks noChangeArrowheads="1"/>
            </p:cNvSpPr>
            <p:nvPr/>
          </p:nvSpPr>
          <p:spPr bwMode="auto">
            <a:xfrm>
              <a:off x="12241" y="5398"/>
              <a:ext cx="2159" cy="542"/>
            </a:xfrm>
            <a:prstGeom prst="rect">
              <a:avLst/>
            </a:prstGeom>
            <a:solidFill>
              <a:srgbClr val="FFFFFF"/>
            </a:solidFill>
            <a:ln w="9525">
              <a:solidFill>
                <a:srgbClr val="000000"/>
              </a:solidFill>
              <a:miter lim="800000"/>
              <a:headEnd/>
              <a:tailEnd/>
            </a:ln>
          </p:spPr>
          <p:txBody>
            <a:bodyPr lIns="61722" tIns="30861" rIns="61722" bIns="30861"/>
            <a:lstStyle/>
            <a:p>
              <a:pPr algn="ctr">
                <a:defRPr/>
              </a:pPr>
              <a:r>
                <a:rPr lang="sr-Latn-CS" sz="800">
                  <a:solidFill>
                    <a:srgbClr val="000000"/>
                  </a:solidFill>
                  <a:effectLst>
                    <a:outerShdw blurRad="38100" dist="38100" dir="2700000" algn="tl">
                      <a:srgbClr val="C0C0C0"/>
                    </a:outerShdw>
                  </a:effectLst>
                  <a:latin typeface="Arial" charset="0"/>
                  <a:cs typeface="Arial" charset="0"/>
                </a:rPr>
                <a:t>Podgorica</a:t>
              </a:r>
              <a:endParaRPr lang="en-US" sz="2400">
                <a:solidFill>
                  <a:srgbClr val="000000"/>
                </a:solidFill>
                <a:effectLst>
                  <a:outerShdw blurRad="38100" dist="38100" dir="2700000" algn="tl">
                    <a:srgbClr val="C0C0C0"/>
                  </a:outerShdw>
                </a:effectLst>
                <a:latin typeface="Arial" charset="0"/>
                <a:cs typeface="Arial" charset="0"/>
              </a:endParaRPr>
            </a:p>
          </p:txBody>
        </p:sp>
        <p:sp>
          <p:nvSpPr>
            <p:cNvPr id="36" name="Rectangle 11"/>
            <p:cNvSpPr>
              <a:spLocks noChangeArrowheads="1"/>
            </p:cNvSpPr>
            <p:nvPr/>
          </p:nvSpPr>
          <p:spPr bwMode="auto">
            <a:xfrm>
              <a:off x="12241" y="6120"/>
              <a:ext cx="2159" cy="538"/>
            </a:xfrm>
            <a:prstGeom prst="rect">
              <a:avLst/>
            </a:prstGeom>
            <a:solidFill>
              <a:srgbClr val="FFFFFF"/>
            </a:solidFill>
            <a:ln w="9525">
              <a:solidFill>
                <a:srgbClr val="000000"/>
              </a:solidFill>
              <a:miter lim="800000"/>
              <a:headEnd/>
              <a:tailEnd/>
            </a:ln>
          </p:spPr>
          <p:txBody>
            <a:bodyPr lIns="61722" tIns="30861" rIns="61722" bIns="30861"/>
            <a:lstStyle/>
            <a:p>
              <a:pPr algn="ctr">
                <a:defRPr/>
              </a:pPr>
              <a:r>
                <a:rPr lang="sr-Latn-CS" sz="800">
                  <a:solidFill>
                    <a:srgbClr val="000000"/>
                  </a:solidFill>
                  <a:effectLst>
                    <a:outerShdw blurRad="38100" dist="38100" dir="2700000" algn="tl">
                      <a:srgbClr val="C0C0C0"/>
                    </a:outerShdw>
                  </a:effectLst>
                  <a:latin typeface="Arial" charset="0"/>
                  <a:cs typeface="Arial" charset="0"/>
                </a:rPr>
                <a:t>Bijelo Polje</a:t>
              </a:r>
              <a:endParaRPr lang="en-US" sz="2400">
                <a:solidFill>
                  <a:srgbClr val="000000"/>
                </a:solidFill>
                <a:effectLst>
                  <a:outerShdw blurRad="38100" dist="38100" dir="2700000" algn="tl">
                    <a:srgbClr val="C0C0C0"/>
                  </a:outerShdw>
                </a:effectLst>
                <a:latin typeface="Arial" charset="0"/>
                <a:cs typeface="Arial" charset="0"/>
              </a:endParaRPr>
            </a:p>
          </p:txBody>
        </p:sp>
        <p:sp>
          <p:nvSpPr>
            <p:cNvPr id="37" name="Rectangle 12"/>
            <p:cNvSpPr>
              <a:spLocks noChangeArrowheads="1"/>
            </p:cNvSpPr>
            <p:nvPr/>
          </p:nvSpPr>
          <p:spPr bwMode="auto">
            <a:xfrm>
              <a:off x="12241" y="6839"/>
              <a:ext cx="2159" cy="542"/>
            </a:xfrm>
            <a:prstGeom prst="rect">
              <a:avLst/>
            </a:prstGeom>
            <a:solidFill>
              <a:srgbClr val="FFFFFF"/>
            </a:solidFill>
            <a:ln w="9525">
              <a:solidFill>
                <a:srgbClr val="000000"/>
              </a:solidFill>
              <a:miter lim="800000"/>
              <a:headEnd/>
              <a:tailEnd/>
            </a:ln>
          </p:spPr>
          <p:txBody>
            <a:bodyPr lIns="61722" tIns="30861" rIns="61722" bIns="30861"/>
            <a:lstStyle/>
            <a:p>
              <a:pPr algn="ctr">
                <a:defRPr/>
              </a:pPr>
              <a:r>
                <a:rPr lang="sr-Latn-CS" sz="800">
                  <a:solidFill>
                    <a:srgbClr val="000000"/>
                  </a:solidFill>
                  <a:effectLst>
                    <a:outerShdw blurRad="38100" dist="38100" dir="2700000" algn="tl">
                      <a:srgbClr val="C0C0C0"/>
                    </a:outerShdw>
                  </a:effectLst>
                  <a:cs typeface="Arial" charset="0"/>
                </a:rPr>
                <a:t>Nikšić</a:t>
              </a:r>
              <a:endParaRPr lang="en-US" sz="2400">
                <a:solidFill>
                  <a:srgbClr val="000000"/>
                </a:solidFill>
                <a:effectLst>
                  <a:outerShdw blurRad="38100" dist="38100" dir="2700000" algn="tl">
                    <a:srgbClr val="C0C0C0"/>
                  </a:outerShdw>
                </a:effectLst>
                <a:latin typeface="Arial" charset="0"/>
                <a:cs typeface="Arial" charset="0"/>
              </a:endParaRPr>
            </a:p>
          </p:txBody>
        </p:sp>
        <p:sp>
          <p:nvSpPr>
            <p:cNvPr id="38" name="Rectangle 13"/>
            <p:cNvSpPr>
              <a:spLocks noChangeArrowheads="1"/>
            </p:cNvSpPr>
            <p:nvPr/>
          </p:nvSpPr>
          <p:spPr bwMode="auto">
            <a:xfrm>
              <a:off x="12241" y="7558"/>
              <a:ext cx="2159" cy="542"/>
            </a:xfrm>
            <a:prstGeom prst="rect">
              <a:avLst/>
            </a:prstGeom>
            <a:solidFill>
              <a:srgbClr val="FFFFFF"/>
            </a:solidFill>
            <a:ln w="9525">
              <a:solidFill>
                <a:srgbClr val="000000"/>
              </a:solidFill>
              <a:miter lim="800000"/>
              <a:headEnd/>
              <a:tailEnd/>
            </a:ln>
          </p:spPr>
          <p:txBody>
            <a:bodyPr lIns="61722" tIns="30861" rIns="61722" bIns="30861"/>
            <a:lstStyle/>
            <a:p>
              <a:pPr algn="ctr">
                <a:defRPr/>
              </a:pPr>
              <a:r>
                <a:rPr lang="sr-Latn-CS" sz="800">
                  <a:solidFill>
                    <a:srgbClr val="000000"/>
                  </a:solidFill>
                  <a:effectLst>
                    <a:outerShdw blurRad="38100" dist="38100" dir="2700000" algn="tl">
                      <a:srgbClr val="C0C0C0"/>
                    </a:outerShdw>
                  </a:effectLst>
                  <a:latin typeface="Arial" charset="0"/>
                  <a:cs typeface="Arial" charset="0"/>
                </a:rPr>
                <a:t>Herceg Novi</a:t>
              </a:r>
              <a:endParaRPr lang="en-US" sz="2400">
                <a:solidFill>
                  <a:srgbClr val="000000"/>
                </a:solidFill>
                <a:effectLst>
                  <a:outerShdw blurRad="38100" dist="38100" dir="2700000" algn="tl">
                    <a:srgbClr val="C0C0C0"/>
                  </a:outerShdw>
                </a:effectLst>
                <a:latin typeface="Arial" charset="0"/>
                <a:cs typeface="Arial" charset="0"/>
              </a:endParaRPr>
            </a:p>
          </p:txBody>
        </p:sp>
        <p:sp>
          <p:nvSpPr>
            <p:cNvPr id="39" name="Rectangle 14"/>
            <p:cNvSpPr>
              <a:spLocks noChangeArrowheads="1"/>
            </p:cNvSpPr>
            <p:nvPr/>
          </p:nvSpPr>
          <p:spPr bwMode="auto">
            <a:xfrm>
              <a:off x="12241" y="8280"/>
              <a:ext cx="2159" cy="538"/>
            </a:xfrm>
            <a:prstGeom prst="rect">
              <a:avLst/>
            </a:prstGeom>
            <a:solidFill>
              <a:srgbClr val="FFFFFF"/>
            </a:solidFill>
            <a:ln w="9525">
              <a:solidFill>
                <a:srgbClr val="000000"/>
              </a:solidFill>
              <a:miter lim="800000"/>
              <a:headEnd/>
              <a:tailEnd/>
            </a:ln>
          </p:spPr>
          <p:txBody>
            <a:bodyPr lIns="61722" tIns="30861" rIns="61722" bIns="30861"/>
            <a:lstStyle/>
            <a:p>
              <a:pPr algn="ctr">
                <a:defRPr/>
              </a:pPr>
              <a:r>
                <a:rPr lang="sr-Latn-CS" sz="800">
                  <a:solidFill>
                    <a:srgbClr val="000000"/>
                  </a:solidFill>
                  <a:effectLst>
                    <a:outerShdw blurRad="38100" dist="38100" dir="2700000" algn="tl">
                      <a:srgbClr val="C0C0C0"/>
                    </a:outerShdw>
                  </a:effectLst>
                  <a:latin typeface="Arial" charset="0"/>
                  <a:cs typeface="Arial" charset="0"/>
                </a:rPr>
                <a:t>Bar</a:t>
              </a:r>
              <a:endParaRPr lang="en-US" sz="2400">
                <a:solidFill>
                  <a:srgbClr val="000000"/>
                </a:solidFill>
                <a:effectLst>
                  <a:outerShdw blurRad="38100" dist="38100" dir="2700000" algn="tl">
                    <a:srgbClr val="C0C0C0"/>
                  </a:outerShdw>
                </a:effectLst>
                <a:latin typeface="Arial" charset="0"/>
                <a:cs typeface="Arial" charset="0"/>
              </a:endParaRPr>
            </a:p>
          </p:txBody>
        </p:sp>
        <p:sp>
          <p:nvSpPr>
            <p:cNvPr id="40" name="Rectangle 15"/>
            <p:cNvSpPr>
              <a:spLocks noChangeArrowheads="1"/>
            </p:cNvSpPr>
            <p:nvPr/>
          </p:nvSpPr>
          <p:spPr bwMode="auto">
            <a:xfrm>
              <a:off x="12241" y="9717"/>
              <a:ext cx="2159" cy="542"/>
            </a:xfrm>
            <a:prstGeom prst="rect">
              <a:avLst/>
            </a:prstGeom>
            <a:solidFill>
              <a:srgbClr val="FFFFFF"/>
            </a:solidFill>
            <a:ln w="9525">
              <a:solidFill>
                <a:srgbClr val="000000"/>
              </a:solidFill>
              <a:miter lim="800000"/>
              <a:headEnd/>
              <a:tailEnd/>
            </a:ln>
          </p:spPr>
          <p:txBody>
            <a:bodyPr lIns="61722" tIns="30861" rIns="61722" bIns="30861"/>
            <a:lstStyle/>
            <a:p>
              <a:pPr algn="ctr">
                <a:defRPr/>
              </a:pPr>
              <a:r>
                <a:rPr lang="sr-Latn-CS" sz="800">
                  <a:solidFill>
                    <a:srgbClr val="000000"/>
                  </a:solidFill>
                  <a:effectLst>
                    <a:outerShdw blurRad="38100" dist="38100" dir="2700000" algn="tl">
                      <a:srgbClr val="C0C0C0"/>
                    </a:outerShdw>
                  </a:effectLst>
                  <a:latin typeface="Arial" charset="0"/>
                  <a:cs typeface="Arial" charset="0"/>
                </a:rPr>
                <a:t>Pljevlja</a:t>
              </a:r>
              <a:endParaRPr lang="en-US" sz="2400">
                <a:solidFill>
                  <a:srgbClr val="000000"/>
                </a:solidFill>
                <a:effectLst>
                  <a:outerShdw blurRad="38100" dist="38100" dir="2700000" algn="tl">
                    <a:srgbClr val="C0C0C0"/>
                  </a:outerShdw>
                </a:effectLst>
                <a:latin typeface="Arial" charset="0"/>
                <a:cs typeface="Arial" charset="0"/>
              </a:endParaRPr>
            </a:p>
          </p:txBody>
        </p:sp>
        <p:sp>
          <p:nvSpPr>
            <p:cNvPr id="42" name="Rectangle 16"/>
            <p:cNvSpPr>
              <a:spLocks noChangeArrowheads="1"/>
            </p:cNvSpPr>
            <p:nvPr/>
          </p:nvSpPr>
          <p:spPr bwMode="auto">
            <a:xfrm>
              <a:off x="12241" y="8999"/>
              <a:ext cx="2159" cy="542"/>
            </a:xfrm>
            <a:prstGeom prst="rect">
              <a:avLst/>
            </a:prstGeom>
            <a:solidFill>
              <a:srgbClr val="FFFFFF"/>
            </a:solidFill>
            <a:ln w="9525">
              <a:solidFill>
                <a:srgbClr val="000000"/>
              </a:solidFill>
              <a:miter lim="800000"/>
              <a:headEnd/>
              <a:tailEnd/>
            </a:ln>
          </p:spPr>
          <p:txBody>
            <a:bodyPr lIns="61722" tIns="30861" rIns="61722" bIns="30861"/>
            <a:lstStyle/>
            <a:p>
              <a:pPr algn="ctr">
                <a:defRPr/>
              </a:pPr>
              <a:r>
                <a:rPr lang="sr-Latn-CS" sz="800">
                  <a:solidFill>
                    <a:srgbClr val="000000"/>
                  </a:solidFill>
                  <a:effectLst>
                    <a:outerShdw blurRad="38100" dist="38100" dir="2700000" algn="tl">
                      <a:srgbClr val="C0C0C0"/>
                    </a:outerShdw>
                  </a:effectLst>
                  <a:latin typeface="Arial" charset="0"/>
                  <a:cs typeface="Arial" charset="0"/>
                </a:rPr>
                <a:t>Berane</a:t>
              </a:r>
              <a:endParaRPr lang="en-US" sz="2400">
                <a:solidFill>
                  <a:srgbClr val="000000"/>
                </a:solidFill>
                <a:effectLst>
                  <a:outerShdw blurRad="38100" dist="38100" dir="2700000" algn="tl">
                    <a:srgbClr val="C0C0C0"/>
                  </a:outerShdw>
                </a:effectLst>
                <a:latin typeface="Arial" charset="0"/>
                <a:cs typeface="Arial" charset="0"/>
              </a:endParaRPr>
            </a:p>
          </p:txBody>
        </p:sp>
        <p:grpSp>
          <p:nvGrpSpPr>
            <p:cNvPr id="43" name="Group 17"/>
            <p:cNvGrpSpPr>
              <a:grpSpLocks/>
            </p:cNvGrpSpPr>
            <p:nvPr/>
          </p:nvGrpSpPr>
          <p:grpSpPr bwMode="auto">
            <a:xfrm>
              <a:off x="360" y="4498"/>
              <a:ext cx="10441" cy="3782"/>
              <a:chOff x="360" y="4498"/>
              <a:chExt cx="10441" cy="3782"/>
            </a:xfrm>
          </p:grpSpPr>
          <p:sp>
            <p:nvSpPr>
              <p:cNvPr id="68" name="AutoShape 18"/>
              <p:cNvSpPr>
                <a:spLocks noChangeArrowheads="1"/>
              </p:cNvSpPr>
              <p:nvPr/>
            </p:nvSpPr>
            <p:spPr bwMode="auto">
              <a:xfrm>
                <a:off x="1619" y="6658"/>
                <a:ext cx="2343" cy="1622"/>
              </a:xfrm>
              <a:prstGeom prst="roundRect">
                <a:avLst>
                  <a:gd name="adj" fmla="val 16667"/>
                </a:avLst>
              </a:prstGeom>
              <a:solidFill>
                <a:srgbClr val="FFFFFF"/>
              </a:solidFill>
              <a:ln w="9525">
                <a:solidFill>
                  <a:srgbClr val="000000"/>
                </a:solidFill>
                <a:round/>
                <a:headEnd/>
                <a:tailEnd/>
              </a:ln>
            </p:spPr>
            <p:txBody>
              <a:bodyPr lIns="61722" tIns="30861" rIns="61722" bIns="30861"/>
              <a:lstStyle/>
              <a:p>
                <a:pPr algn="ctr">
                  <a:defRPr/>
                </a:pPr>
                <a:r>
                  <a:rPr lang="sr-Latn-CS" sz="700">
                    <a:solidFill>
                      <a:srgbClr val="000000"/>
                    </a:solidFill>
                    <a:effectLst>
                      <a:outerShdw blurRad="38100" dist="38100" dir="2700000" algn="tl">
                        <a:srgbClr val="C0C0C0"/>
                      </a:outerShdw>
                    </a:effectLst>
                    <a:latin typeface="Arial" charset="0"/>
                    <a:cs typeface="Arial" charset="0"/>
                  </a:rPr>
                  <a:t>DEPARTMENT FOR OPERATIONAL AFFAIRS</a:t>
                </a:r>
              </a:p>
              <a:p>
                <a:pPr>
                  <a:defRPr/>
                </a:pPr>
                <a:endParaRPr lang="en-US" sz="700">
                  <a:solidFill>
                    <a:srgbClr val="000000"/>
                  </a:solidFill>
                  <a:effectLst>
                    <a:outerShdw blurRad="38100" dist="38100" dir="2700000" algn="tl">
                      <a:srgbClr val="C0C0C0"/>
                    </a:outerShdw>
                  </a:effectLst>
                  <a:latin typeface="Arial" charset="0"/>
                  <a:cs typeface="Arial" charset="0"/>
                </a:endParaRPr>
              </a:p>
            </p:txBody>
          </p:sp>
          <p:sp>
            <p:nvSpPr>
              <p:cNvPr id="69" name="AutoShape 19"/>
              <p:cNvSpPr>
                <a:spLocks noChangeArrowheads="1"/>
              </p:cNvSpPr>
              <p:nvPr/>
            </p:nvSpPr>
            <p:spPr bwMode="auto">
              <a:xfrm>
                <a:off x="3061" y="4498"/>
                <a:ext cx="2340" cy="1622"/>
              </a:xfrm>
              <a:prstGeom prst="roundRect">
                <a:avLst>
                  <a:gd name="adj" fmla="val 16667"/>
                </a:avLst>
              </a:prstGeom>
              <a:solidFill>
                <a:srgbClr val="FFFFFF"/>
              </a:solidFill>
              <a:ln w="9525">
                <a:solidFill>
                  <a:srgbClr val="000000"/>
                </a:solidFill>
                <a:round/>
                <a:headEnd/>
                <a:tailEnd/>
              </a:ln>
            </p:spPr>
            <p:txBody>
              <a:bodyPr lIns="61722" tIns="30861" rIns="61722" bIns="30861"/>
              <a:lstStyle/>
              <a:p>
                <a:pPr algn="ctr" eaLnBrk="1" hangingPunct="1">
                  <a:defRPr/>
                </a:pPr>
                <a:r>
                  <a:rPr lang="sr-Latn-CS" sz="700">
                    <a:solidFill>
                      <a:srgbClr val="000000"/>
                    </a:solidFill>
                    <a:effectLst>
                      <a:outerShdw blurRad="38100" dist="38100" dir="2700000" algn="tl">
                        <a:srgbClr val="C0C0C0"/>
                      </a:outerShdw>
                    </a:effectLst>
                    <a:latin typeface="Arial" charset="0"/>
                    <a:cs typeface="Arial" charset="0"/>
                  </a:rPr>
                  <a:t>DEPARTMENT FOR CIVIL PROTECTION</a:t>
                </a:r>
                <a:endParaRPr lang="en-US" sz="700">
                  <a:solidFill>
                    <a:srgbClr val="000000"/>
                  </a:solidFill>
                  <a:effectLst>
                    <a:outerShdw blurRad="38100" dist="38100" dir="2700000" algn="tl">
                      <a:srgbClr val="C0C0C0"/>
                    </a:outerShdw>
                  </a:effectLst>
                  <a:latin typeface="Arial" charset="0"/>
                  <a:cs typeface="Arial" charset="0"/>
                </a:endParaRPr>
              </a:p>
            </p:txBody>
          </p:sp>
          <p:sp>
            <p:nvSpPr>
              <p:cNvPr id="70" name="AutoShape 20"/>
              <p:cNvSpPr>
                <a:spLocks noChangeArrowheads="1"/>
              </p:cNvSpPr>
              <p:nvPr/>
            </p:nvSpPr>
            <p:spPr bwMode="auto">
              <a:xfrm>
                <a:off x="4320" y="6658"/>
                <a:ext cx="2340" cy="1622"/>
              </a:xfrm>
              <a:prstGeom prst="roundRect">
                <a:avLst>
                  <a:gd name="adj" fmla="val 16667"/>
                </a:avLst>
              </a:prstGeom>
              <a:solidFill>
                <a:srgbClr val="FFFFFF"/>
              </a:solidFill>
              <a:ln w="9525">
                <a:solidFill>
                  <a:srgbClr val="000000"/>
                </a:solidFill>
                <a:round/>
                <a:headEnd/>
                <a:tailEnd/>
              </a:ln>
            </p:spPr>
            <p:txBody>
              <a:bodyPr lIns="61722" tIns="30861" rIns="61722" bIns="30861"/>
              <a:lstStyle/>
              <a:p>
                <a:pPr algn="ctr">
                  <a:defRPr/>
                </a:pPr>
                <a:r>
                  <a:rPr lang="sr-Latn-CS" sz="700">
                    <a:solidFill>
                      <a:srgbClr val="000000"/>
                    </a:solidFill>
                    <a:effectLst>
                      <a:outerShdw blurRad="38100" dist="38100" dir="2700000" algn="tl">
                        <a:srgbClr val="C0C0C0"/>
                      </a:outerShdw>
                    </a:effectLst>
                    <a:latin typeface="Arial" charset="0"/>
                    <a:cs typeface="Arial" charset="0"/>
                  </a:rPr>
                  <a:t>DEPARTMENT FOR RISK MANAGEMENT</a:t>
                </a:r>
              </a:p>
              <a:p>
                <a:pPr>
                  <a:defRPr/>
                </a:pPr>
                <a:endParaRPr lang="en-US" sz="700">
                  <a:solidFill>
                    <a:srgbClr val="000000"/>
                  </a:solidFill>
                  <a:effectLst>
                    <a:outerShdw blurRad="38100" dist="38100" dir="2700000" algn="tl">
                      <a:srgbClr val="C0C0C0"/>
                    </a:outerShdw>
                  </a:effectLst>
                  <a:latin typeface="Arial" charset="0"/>
                  <a:cs typeface="Arial" charset="0"/>
                </a:endParaRPr>
              </a:p>
            </p:txBody>
          </p:sp>
          <p:sp>
            <p:nvSpPr>
              <p:cNvPr id="71" name="AutoShape 21"/>
              <p:cNvSpPr>
                <a:spLocks noChangeArrowheads="1"/>
              </p:cNvSpPr>
              <p:nvPr/>
            </p:nvSpPr>
            <p:spPr bwMode="auto">
              <a:xfrm>
                <a:off x="5760" y="4498"/>
                <a:ext cx="2340" cy="1622"/>
              </a:xfrm>
              <a:prstGeom prst="roundRect">
                <a:avLst>
                  <a:gd name="adj" fmla="val 16667"/>
                </a:avLst>
              </a:prstGeom>
              <a:solidFill>
                <a:srgbClr val="FFFFFF"/>
              </a:solidFill>
              <a:ln w="9525">
                <a:solidFill>
                  <a:srgbClr val="000000"/>
                </a:solidFill>
                <a:round/>
                <a:headEnd/>
                <a:tailEnd/>
              </a:ln>
            </p:spPr>
            <p:txBody>
              <a:bodyPr lIns="61722" tIns="30861" rIns="61722" bIns="30861"/>
              <a:lstStyle/>
              <a:p>
                <a:pPr algn="ctr">
                  <a:defRPr/>
                </a:pPr>
                <a:r>
                  <a:rPr lang="sr-Latn-CS" sz="700">
                    <a:solidFill>
                      <a:srgbClr val="000000"/>
                    </a:solidFill>
                    <a:effectLst>
                      <a:outerShdw blurRad="38100" dist="38100" dir="2700000" algn="tl">
                        <a:srgbClr val="C0C0C0"/>
                      </a:outerShdw>
                    </a:effectLst>
                    <a:latin typeface="Arial" charset="0"/>
                    <a:cs typeface="Arial" charset="0"/>
                  </a:rPr>
                  <a:t>DEPARTMENT FOR PREVENTION AND INSPECTION</a:t>
                </a:r>
                <a:endParaRPr lang="en-US" sz="700">
                  <a:solidFill>
                    <a:srgbClr val="000000"/>
                  </a:solidFill>
                  <a:effectLst>
                    <a:outerShdw blurRad="38100" dist="38100" dir="2700000" algn="tl">
                      <a:srgbClr val="C0C0C0"/>
                    </a:outerShdw>
                  </a:effectLst>
                  <a:latin typeface="Arial" charset="0"/>
                  <a:cs typeface="Arial" charset="0"/>
                </a:endParaRPr>
              </a:p>
            </p:txBody>
          </p:sp>
          <p:sp>
            <p:nvSpPr>
              <p:cNvPr id="72" name="AutoShape 22"/>
              <p:cNvSpPr>
                <a:spLocks noChangeArrowheads="1"/>
              </p:cNvSpPr>
              <p:nvPr/>
            </p:nvSpPr>
            <p:spPr bwMode="auto">
              <a:xfrm>
                <a:off x="7021" y="6658"/>
                <a:ext cx="2340" cy="1622"/>
              </a:xfrm>
              <a:prstGeom prst="roundRect">
                <a:avLst>
                  <a:gd name="adj" fmla="val 16667"/>
                </a:avLst>
              </a:prstGeom>
              <a:solidFill>
                <a:srgbClr val="FFFFFF"/>
              </a:solidFill>
              <a:ln w="9525">
                <a:solidFill>
                  <a:srgbClr val="000000"/>
                </a:solidFill>
                <a:round/>
                <a:headEnd/>
                <a:tailEnd/>
              </a:ln>
            </p:spPr>
            <p:txBody>
              <a:bodyPr lIns="61722" tIns="30861" rIns="61722" bIns="30861"/>
              <a:lstStyle/>
              <a:p>
                <a:pPr algn="ctr">
                  <a:defRPr/>
                </a:pPr>
                <a:r>
                  <a:rPr lang="sr-Latn-CS" sz="700">
                    <a:solidFill>
                      <a:srgbClr val="000000"/>
                    </a:solidFill>
                    <a:effectLst>
                      <a:outerShdw blurRad="38100" dist="38100" dir="2700000" algn="tl">
                        <a:srgbClr val="C0C0C0"/>
                      </a:outerShdw>
                    </a:effectLst>
                    <a:latin typeface="Arial" charset="0"/>
                    <a:cs typeface="Arial" charset="0"/>
                  </a:rPr>
                  <a:t>DEPARTMENT 112-</a:t>
                </a:r>
                <a:r>
                  <a:rPr lang="en-US" sz="700">
                    <a:solidFill>
                      <a:srgbClr val="000000"/>
                    </a:solidFill>
                    <a:effectLst>
                      <a:outerShdw blurRad="38100" dist="38100" dir="2700000" algn="tl">
                        <a:srgbClr val="C0C0C0"/>
                      </a:outerShdw>
                    </a:effectLst>
                    <a:latin typeface="Arial" charset="0"/>
                    <a:cs typeface="Arial" charset="0"/>
                  </a:rPr>
                  <a:t>     </a:t>
                </a:r>
                <a:r>
                  <a:rPr lang="sr-Latn-CS" sz="700">
                    <a:solidFill>
                      <a:srgbClr val="000000"/>
                    </a:solidFill>
                    <a:effectLst>
                      <a:outerShdw blurRad="38100" dist="38100" dir="2700000" algn="tl">
                        <a:srgbClr val="C0C0C0"/>
                      </a:outerShdw>
                    </a:effectLst>
                    <a:latin typeface="Arial" charset="0"/>
                    <a:cs typeface="Arial" charset="0"/>
                  </a:rPr>
                  <a:t>OPERATIONAL</a:t>
                </a:r>
                <a:r>
                  <a:rPr lang="en-US" sz="700">
                    <a:solidFill>
                      <a:srgbClr val="000000"/>
                    </a:solidFill>
                    <a:effectLst>
                      <a:outerShdw blurRad="38100" dist="38100" dir="2700000" algn="tl">
                        <a:srgbClr val="C0C0C0"/>
                      </a:outerShdw>
                    </a:effectLst>
                    <a:latin typeface="Arial" charset="0"/>
                    <a:cs typeface="Arial" charset="0"/>
                  </a:rPr>
                  <a:t>-</a:t>
                </a:r>
                <a:r>
                  <a:rPr lang="sr-Latn-CS" sz="700">
                    <a:solidFill>
                      <a:srgbClr val="000000"/>
                    </a:solidFill>
                    <a:effectLst>
                      <a:outerShdw blurRad="38100" dist="38100" dir="2700000" algn="tl">
                        <a:srgbClr val="C0C0C0"/>
                      </a:outerShdw>
                    </a:effectLst>
                    <a:latin typeface="Arial" charset="0"/>
                    <a:cs typeface="Arial" charset="0"/>
                  </a:rPr>
                  <a:t>COMMUNICATION CENTER</a:t>
                </a:r>
                <a:endParaRPr lang="en-US" sz="700">
                  <a:solidFill>
                    <a:srgbClr val="000000"/>
                  </a:solidFill>
                  <a:effectLst>
                    <a:outerShdw blurRad="38100" dist="38100" dir="2700000" algn="tl">
                      <a:srgbClr val="C0C0C0"/>
                    </a:outerShdw>
                  </a:effectLst>
                  <a:latin typeface="Arial" charset="0"/>
                  <a:cs typeface="Arial" charset="0"/>
                </a:endParaRPr>
              </a:p>
            </p:txBody>
          </p:sp>
          <p:sp>
            <p:nvSpPr>
              <p:cNvPr id="73" name="AutoShape 23"/>
              <p:cNvSpPr>
                <a:spLocks noChangeArrowheads="1"/>
              </p:cNvSpPr>
              <p:nvPr/>
            </p:nvSpPr>
            <p:spPr bwMode="auto">
              <a:xfrm>
                <a:off x="8461" y="4498"/>
                <a:ext cx="2340" cy="1622"/>
              </a:xfrm>
              <a:prstGeom prst="roundRect">
                <a:avLst>
                  <a:gd name="adj" fmla="val 16667"/>
                </a:avLst>
              </a:prstGeom>
              <a:solidFill>
                <a:srgbClr val="FFFFFF"/>
              </a:solidFill>
              <a:ln w="9525">
                <a:solidFill>
                  <a:srgbClr val="000000"/>
                </a:solidFill>
                <a:round/>
                <a:headEnd/>
                <a:tailEnd/>
              </a:ln>
            </p:spPr>
            <p:txBody>
              <a:bodyPr lIns="61722" tIns="30861" rIns="61722" bIns="30861"/>
              <a:lstStyle/>
              <a:p>
                <a:pPr algn="ctr">
                  <a:defRPr/>
                </a:pPr>
                <a:r>
                  <a:rPr lang="sr-Latn-CS" sz="700">
                    <a:solidFill>
                      <a:srgbClr val="000000"/>
                    </a:solidFill>
                    <a:effectLst>
                      <a:outerShdw blurRad="38100" dist="38100" dir="2700000" algn="tl">
                        <a:srgbClr val="C0C0C0"/>
                      </a:outerShdw>
                    </a:effectLst>
                    <a:latin typeface="Arial" charset="0"/>
                    <a:cs typeface="Arial" charset="0"/>
                  </a:rPr>
                  <a:t>DEPARTMENT FOR </a:t>
                </a:r>
                <a:r>
                  <a:rPr lang="sr-Latn-CS" sz="700" b="1">
                    <a:solidFill>
                      <a:srgbClr val="000000"/>
                    </a:solidFill>
                    <a:effectLst>
                      <a:outerShdw blurRad="38100" dist="38100" dir="2700000" algn="tl">
                        <a:srgbClr val="C0C0C0"/>
                      </a:outerShdw>
                    </a:effectLst>
                    <a:latin typeface="Arial" charset="0"/>
                    <a:cs typeface="Arial" charset="0"/>
                  </a:rPr>
                  <a:t>AIRPLANE/HELICOPTER UNIT</a:t>
                </a:r>
                <a:endParaRPr lang="en-US" sz="700" b="1">
                  <a:solidFill>
                    <a:srgbClr val="000000"/>
                  </a:solidFill>
                  <a:effectLst>
                    <a:outerShdw blurRad="38100" dist="38100" dir="2700000" algn="tl">
                      <a:srgbClr val="C0C0C0"/>
                    </a:outerShdw>
                  </a:effectLst>
                  <a:latin typeface="Arial" charset="0"/>
                  <a:cs typeface="Arial" charset="0"/>
                </a:endParaRPr>
              </a:p>
            </p:txBody>
          </p:sp>
          <p:sp>
            <p:nvSpPr>
              <p:cNvPr id="74" name="AutoShape 24"/>
              <p:cNvSpPr>
                <a:spLocks noChangeArrowheads="1"/>
              </p:cNvSpPr>
              <p:nvPr/>
            </p:nvSpPr>
            <p:spPr bwMode="auto">
              <a:xfrm>
                <a:off x="360" y="4498"/>
                <a:ext cx="2310" cy="1622"/>
              </a:xfrm>
              <a:prstGeom prst="roundRect">
                <a:avLst>
                  <a:gd name="adj" fmla="val 16667"/>
                </a:avLst>
              </a:prstGeom>
              <a:solidFill>
                <a:srgbClr val="FFFFFF"/>
              </a:solidFill>
              <a:ln w="9525">
                <a:solidFill>
                  <a:srgbClr val="000000"/>
                </a:solidFill>
                <a:round/>
                <a:headEnd/>
                <a:tailEnd/>
              </a:ln>
            </p:spPr>
            <p:txBody>
              <a:bodyPr lIns="61722" tIns="30861" rIns="61722" bIns="30861"/>
              <a:lstStyle/>
              <a:p>
                <a:pPr algn="ctr">
                  <a:spcBef>
                    <a:spcPct val="20000"/>
                  </a:spcBef>
                  <a:buClr>
                    <a:schemeClr val="hlink"/>
                  </a:buClr>
                  <a:buSzPct val="60000"/>
                  <a:buFont typeface="Wingdings" pitchFamily="2" charset="2"/>
                  <a:buNone/>
                  <a:defRPr/>
                </a:pPr>
                <a:r>
                  <a:rPr lang="sr-Latn-CS" sz="700">
                    <a:solidFill>
                      <a:srgbClr val="000000"/>
                    </a:solidFill>
                    <a:effectLst>
                      <a:outerShdw blurRad="38100" dist="38100" dir="2700000" algn="tl">
                        <a:srgbClr val="C0C0C0"/>
                      </a:outerShdw>
                    </a:effectLst>
                    <a:latin typeface="Arial" charset="0"/>
                    <a:cs typeface="Arial" charset="0"/>
                  </a:rPr>
                  <a:t>DEPARTMENT FOR STRATEGIC-DEVELOPMENT AND LEGAL AFFAIRS</a:t>
                </a:r>
              </a:p>
            </p:txBody>
          </p:sp>
        </p:grpSp>
        <p:grpSp>
          <p:nvGrpSpPr>
            <p:cNvPr id="44" name="Group 25"/>
            <p:cNvGrpSpPr>
              <a:grpSpLocks/>
            </p:cNvGrpSpPr>
            <p:nvPr/>
          </p:nvGrpSpPr>
          <p:grpSpPr bwMode="auto">
            <a:xfrm>
              <a:off x="1620" y="3059"/>
              <a:ext cx="11880" cy="6841"/>
              <a:chOff x="1620" y="3059"/>
              <a:chExt cx="11880" cy="6841"/>
            </a:xfrm>
          </p:grpSpPr>
          <p:grpSp>
            <p:nvGrpSpPr>
              <p:cNvPr id="45" name="Group 26"/>
              <p:cNvGrpSpPr>
                <a:grpSpLocks/>
              </p:cNvGrpSpPr>
              <p:nvPr/>
            </p:nvGrpSpPr>
            <p:grpSpPr bwMode="auto">
              <a:xfrm>
                <a:off x="1620" y="3059"/>
                <a:ext cx="11880" cy="1440"/>
                <a:chOff x="1620" y="3059"/>
                <a:chExt cx="11880" cy="1440"/>
              </a:xfrm>
            </p:grpSpPr>
            <p:sp>
              <p:nvSpPr>
                <p:cNvPr id="64" name="Line 27"/>
                <p:cNvSpPr>
                  <a:spLocks noChangeShapeType="1"/>
                </p:cNvSpPr>
                <p:nvPr/>
              </p:nvSpPr>
              <p:spPr bwMode="auto">
                <a:xfrm>
                  <a:off x="7380" y="3599"/>
                  <a:ext cx="6120" cy="1"/>
                </a:xfrm>
                <a:prstGeom prst="line">
                  <a:avLst/>
                </a:prstGeom>
                <a:noFill/>
                <a:ln w="9525">
                  <a:solidFill>
                    <a:srgbClr val="000000"/>
                  </a:solidFill>
                  <a:round/>
                  <a:headEnd/>
                  <a:tailEnd/>
                </a:ln>
              </p:spPr>
              <p:txBody>
                <a:bodyPr/>
                <a:lstStyle/>
                <a:p>
                  <a:endParaRPr lang="en-US"/>
                </a:p>
              </p:txBody>
            </p:sp>
            <p:sp>
              <p:nvSpPr>
                <p:cNvPr id="65" name="Line 28"/>
                <p:cNvSpPr>
                  <a:spLocks noChangeShapeType="1"/>
                </p:cNvSpPr>
                <p:nvPr/>
              </p:nvSpPr>
              <p:spPr bwMode="auto">
                <a:xfrm>
                  <a:off x="1620" y="3959"/>
                  <a:ext cx="8100" cy="0"/>
                </a:xfrm>
                <a:prstGeom prst="line">
                  <a:avLst/>
                </a:prstGeom>
                <a:noFill/>
                <a:ln w="9525">
                  <a:solidFill>
                    <a:srgbClr val="000000"/>
                  </a:solidFill>
                  <a:round/>
                  <a:headEnd/>
                  <a:tailEnd/>
                </a:ln>
              </p:spPr>
              <p:txBody>
                <a:bodyPr/>
                <a:lstStyle/>
                <a:p>
                  <a:endParaRPr lang="en-US"/>
                </a:p>
              </p:txBody>
            </p:sp>
            <p:sp>
              <p:nvSpPr>
                <p:cNvPr id="66" name="Line 29"/>
                <p:cNvSpPr>
                  <a:spLocks noChangeShapeType="1"/>
                </p:cNvSpPr>
                <p:nvPr/>
              </p:nvSpPr>
              <p:spPr bwMode="auto">
                <a:xfrm>
                  <a:off x="7380" y="3059"/>
                  <a:ext cx="0" cy="900"/>
                </a:xfrm>
                <a:prstGeom prst="line">
                  <a:avLst/>
                </a:prstGeom>
                <a:noFill/>
                <a:ln w="9525">
                  <a:solidFill>
                    <a:srgbClr val="000000"/>
                  </a:solidFill>
                  <a:round/>
                  <a:headEnd/>
                  <a:tailEnd/>
                </a:ln>
              </p:spPr>
              <p:txBody>
                <a:bodyPr/>
                <a:lstStyle/>
                <a:p>
                  <a:endParaRPr lang="en-US"/>
                </a:p>
              </p:txBody>
            </p:sp>
            <p:sp>
              <p:nvSpPr>
                <p:cNvPr id="67" name="Line 30"/>
                <p:cNvSpPr>
                  <a:spLocks noChangeShapeType="1"/>
                </p:cNvSpPr>
                <p:nvPr/>
              </p:nvSpPr>
              <p:spPr bwMode="auto">
                <a:xfrm flipV="1">
                  <a:off x="13500" y="3599"/>
                  <a:ext cx="0" cy="900"/>
                </a:xfrm>
                <a:prstGeom prst="line">
                  <a:avLst/>
                </a:prstGeom>
                <a:noFill/>
                <a:ln w="9525">
                  <a:solidFill>
                    <a:srgbClr val="000000"/>
                  </a:solidFill>
                  <a:round/>
                  <a:headEnd/>
                  <a:tailEnd/>
                </a:ln>
              </p:spPr>
              <p:txBody>
                <a:bodyPr/>
                <a:lstStyle/>
                <a:p>
                  <a:endParaRPr lang="en-US"/>
                </a:p>
              </p:txBody>
            </p:sp>
          </p:grpSp>
          <p:grpSp>
            <p:nvGrpSpPr>
              <p:cNvPr id="46" name="Group 31"/>
              <p:cNvGrpSpPr>
                <a:grpSpLocks/>
              </p:cNvGrpSpPr>
              <p:nvPr/>
            </p:nvGrpSpPr>
            <p:grpSpPr bwMode="auto">
              <a:xfrm>
                <a:off x="1620" y="3959"/>
                <a:ext cx="8100" cy="2700"/>
                <a:chOff x="1620" y="3959"/>
                <a:chExt cx="8100" cy="2700"/>
              </a:xfrm>
            </p:grpSpPr>
            <p:sp>
              <p:nvSpPr>
                <p:cNvPr id="57" name="Line 32"/>
                <p:cNvSpPr>
                  <a:spLocks noChangeShapeType="1"/>
                </p:cNvSpPr>
                <p:nvPr/>
              </p:nvSpPr>
              <p:spPr bwMode="auto">
                <a:xfrm>
                  <a:off x="2880" y="3959"/>
                  <a:ext cx="0" cy="2700"/>
                </a:xfrm>
                <a:prstGeom prst="line">
                  <a:avLst/>
                </a:prstGeom>
                <a:noFill/>
                <a:ln w="9525">
                  <a:solidFill>
                    <a:srgbClr val="000000"/>
                  </a:solidFill>
                  <a:round/>
                  <a:headEnd/>
                  <a:tailEnd/>
                </a:ln>
              </p:spPr>
              <p:txBody>
                <a:bodyPr/>
                <a:lstStyle/>
                <a:p>
                  <a:endParaRPr lang="en-US"/>
                </a:p>
              </p:txBody>
            </p:sp>
            <p:sp>
              <p:nvSpPr>
                <p:cNvPr id="58" name="Line 33"/>
                <p:cNvSpPr>
                  <a:spLocks noChangeShapeType="1"/>
                </p:cNvSpPr>
                <p:nvPr/>
              </p:nvSpPr>
              <p:spPr bwMode="auto">
                <a:xfrm>
                  <a:off x="5580" y="3959"/>
                  <a:ext cx="0" cy="2700"/>
                </a:xfrm>
                <a:prstGeom prst="line">
                  <a:avLst/>
                </a:prstGeom>
                <a:noFill/>
                <a:ln w="9525">
                  <a:solidFill>
                    <a:srgbClr val="000000"/>
                  </a:solidFill>
                  <a:round/>
                  <a:headEnd/>
                  <a:tailEnd/>
                </a:ln>
              </p:spPr>
              <p:txBody>
                <a:bodyPr/>
                <a:lstStyle/>
                <a:p>
                  <a:endParaRPr lang="en-US"/>
                </a:p>
              </p:txBody>
            </p:sp>
            <p:sp>
              <p:nvSpPr>
                <p:cNvPr id="59" name="Line 34"/>
                <p:cNvSpPr>
                  <a:spLocks noChangeShapeType="1"/>
                </p:cNvSpPr>
                <p:nvPr/>
              </p:nvSpPr>
              <p:spPr bwMode="auto">
                <a:xfrm>
                  <a:off x="8280" y="3959"/>
                  <a:ext cx="0" cy="2700"/>
                </a:xfrm>
                <a:prstGeom prst="line">
                  <a:avLst/>
                </a:prstGeom>
                <a:noFill/>
                <a:ln w="9525">
                  <a:solidFill>
                    <a:srgbClr val="000000"/>
                  </a:solidFill>
                  <a:round/>
                  <a:headEnd/>
                  <a:tailEnd/>
                </a:ln>
              </p:spPr>
              <p:txBody>
                <a:bodyPr/>
                <a:lstStyle/>
                <a:p>
                  <a:endParaRPr lang="en-US"/>
                </a:p>
              </p:txBody>
            </p:sp>
            <p:sp>
              <p:nvSpPr>
                <p:cNvPr id="60" name="Line 35"/>
                <p:cNvSpPr>
                  <a:spLocks noChangeShapeType="1"/>
                </p:cNvSpPr>
                <p:nvPr/>
              </p:nvSpPr>
              <p:spPr bwMode="auto">
                <a:xfrm>
                  <a:off x="4320" y="3959"/>
                  <a:ext cx="1" cy="540"/>
                </a:xfrm>
                <a:prstGeom prst="line">
                  <a:avLst/>
                </a:prstGeom>
                <a:noFill/>
                <a:ln w="9525">
                  <a:solidFill>
                    <a:srgbClr val="000000"/>
                  </a:solidFill>
                  <a:round/>
                  <a:headEnd/>
                  <a:tailEnd/>
                </a:ln>
              </p:spPr>
              <p:txBody>
                <a:bodyPr/>
                <a:lstStyle/>
                <a:p>
                  <a:endParaRPr lang="en-US"/>
                </a:p>
              </p:txBody>
            </p:sp>
            <p:sp>
              <p:nvSpPr>
                <p:cNvPr id="61" name="Line 36"/>
                <p:cNvSpPr>
                  <a:spLocks noChangeShapeType="1"/>
                </p:cNvSpPr>
                <p:nvPr/>
              </p:nvSpPr>
              <p:spPr bwMode="auto">
                <a:xfrm>
                  <a:off x="7019" y="3959"/>
                  <a:ext cx="1" cy="540"/>
                </a:xfrm>
                <a:prstGeom prst="line">
                  <a:avLst/>
                </a:prstGeom>
                <a:noFill/>
                <a:ln w="9525">
                  <a:solidFill>
                    <a:srgbClr val="000000"/>
                  </a:solidFill>
                  <a:round/>
                  <a:headEnd/>
                  <a:tailEnd/>
                </a:ln>
              </p:spPr>
              <p:txBody>
                <a:bodyPr/>
                <a:lstStyle/>
                <a:p>
                  <a:endParaRPr lang="en-US"/>
                </a:p>
              </p:txBody>
            </p:sp>
            <p:sp>
              <p:nvSpPr>
                <p:cNvPr id="62" name="Line 37"/>
                <p:cNvSpPr>
                  <a:spLocks noChangeShapeType="1"/>
                </p:cNvSpPr>
                <p:nvPr/>
              </p:nvSpPr>
              <p:spPr bwMode="auto">
                <a:xfrm>
                  <a:off x="9720" y="3959"/>
                  <a:ext cx="0" cy="540"/>
                </a:xfrm>
                <a:prstGeom prst="line">
                  <a:avLst/>
                </a:prstGeom>
                <a:noFill/>
                <a:ln w="9525">
                  <a:solidFill>
                    <a:srgbClr val="000000"/>
                  </a:solidFill>
                  <a:round/>
                  <a:headEnd/>
                  <a:tailEnd/>
                </a:ln>
              </p:spPr>
              <p:txBody>
                <a:bodyPr/>
                <a:lstStyle/>
                <a:p>
                  <a:endParaRPr lang="en-US"/>
                </a:p>
              </p:txBody>
            </p:sp>
            <p:sp>
              <p:nvSpPr>
                <p:cNvPr id="63" name="Line 38"/>
                <p:cNvSpPr>
                  <a:spLocks noChangeShapeType="1"/>
                </p:cNvSpPr>
                <p:nvPr/>
              </p:nvSpPr>
              <p:spPr bwMode="auto">
                <a:xfrm>
                  <a:off x="1620" y="3959"/>
                  <a:ext cx="0" cy="540"/>
                </a:xfrm>
                <a:prstGeom prst="line">
                  <a:avLst/>
                </a:prstGeom>
                <a:noFill/>
                <a:ln w="9525">
                  <a:solidFill>
                    <a:srgbClr val="000000"/>
                  </a:solidFill>
                  <a:round/>
                  <a:headEnd/>
                  <a:tailEnd/>
                </a:ln>
              </p:spPr>
              <p:txBody>
                <a:bodyPr/>
                <a:lstStyle/>
                <a:p>
                  <a:endParaRPr lang="en-US"/>
                </a:p>
              </p:txBody>
            </p:sp>
          </p:grpSp>
          <p:grpSp>
            <p:nvGrpSpPr>
              <p:cNvPr id="47" name="Group 39"/>
              <p:cNvGrpSpPr>
                <a:grpSpLocks/>
              </p:cNvGrpSpPr>
              <p:nvPr/>
            </p:nvGrpSpPr>
            <p:grpSpPr bwMode="auto">
              <a:xfrm>
                <a:off x="11520" y="4679"/>
                <a:ext cx="720" cy="5221"/>
                <a:chOff x="11520" y="4679"/>
                <a:chExt cx="720" cy="5221"/>
              </a:xfrm>
            </p:grpSpPr>
            <p:sp>
              <p:nvSpPr>
                <p:cNvPr id="48" name="Line 40"/>
                <p:cNvSpPr>
                  <a:spLocks noChangeShapeType="1"/>
                </p:cNvSpPr>
                <p:nvPr/>
              </p:nvSpPr>
              <p:spPr bwMode="auto">
                <a:xfrm>
                  <a:off x="11520" y="4679"/>
                  <a:ext cx="1" cy="5220"/>
                </a:xfrm>
                <a:prstGeom prst="line">
                  <a:avLst/>
                </a:prstGeom>
                <a:noFill/>
                <a:ln w="9525">
                  <a:solidFill>
                    <a:srgbClr val="000000"/>
                  </a:solidFill>
                  <a:round/>
                  <a:headEnd/>
                  <a:tailEnd/>
                </a:ln>
              </p:spPr>
              <p:txBody>
                <a:bodyPr/>
                <a:lstStyle/>
                <a:p>
                  <a:endParaRPr lang="en-US"/>
                </a:p>
              </p:txBody>
            </p:sp>
            <p:sp>
              <p:nvSpPr>
                <p:cNvPr id="49" name="Line 41"/>
                <p:cNvSpPr>
                  <a:spLocks noChangeShapeType="1"/>
                </p:cNvSpPr>
                <p:nvPr/>
              </p:nvSpPr>
              <p:spPr bwMode="auto">
                <a:xfrm>
                  <a:off x="11520" y="4679"/>
                  <a:ext cx="540" cy="0"/>
                </a:xfrm>
                <a:prstGeom prst="line">
                  <a:avLst/>
                </a:prstGeom>
                <a:noFill/>
                <a:ln w="9525">
                  <a:solidFill>
                    <a:srgbClr val="000000"/>
                  </a:solidFill>
                  <a:round/>
                  <a:headEnd/>
                  <a:tailEnd/>
                </a:ln>
              </p:spPr>
              <p:txBody>
                <a:bodyPr/>
                <a:lstStyle/>
                <a:p>
                  <a:endParaRPr lang="en-US"/>
                </a:p>
              </p:txBody>
            </p:sp>
            <p:sp>
              <p:nvSpPr>
                <p:cNvPr id="50" name="Line 42"/>
                <p:cNvSpPr>
                  <a:spLocks noChangeShapeType="1"/>
                </p:cNvSpPr>
                <p:nvPr/>
              </p:nvSpPr>
              <p:spPr bwMode="auto">
                <a:xfrm>
                  <a:off x="11520" y="5579"/>
                  <a:ext cx="720" cy="0"/>
                </a:xfrm>
                <a:prstGeom prst="line">
                  <a:avLst/>
                </a:prstGeom>
                <a:noFill/>
                <a:ln w="9525">
                  <a:solidFill>
                    <a:srgbClr val="000000"/>
                  </a:solidFill>
                  <a:round/>
                  <a:headEnd/>
                  <a:tailEnd/>
                </a:ln>
              </p:spPr>
              <p:txBody>
                <a:bodyPr/>
                <a:lstStyle/>
                <a:p>
                  <a:endParaRPr lang="en-US"/>
                </a:p>
              </p:txBody>
            </p:sp>
            <p:sp>
              <p:nvSpPr>
                <p:cNvPr id="51" name="Line 43"/>
                <p:cNvSpPr>
                  <a:spLocks noChangeShapeType="1"/>
                </p:cNvSpPr>
                <p:nvPr/>
              </p:nvSpPr>
              <p:spPr bwMode="auto">
                <a:xfrm>
                  <a:off x="11520" y="6299"/>
                  <a:ext cx="720" cy="0"/>
                </a:xfrm>
                <a:prstGeom prst="line">
                  <a:avLst/>
                </a:prstGeom>
                <a:noFill/>
                <a:ln w="9525">
                  <a:solidFill>
                    <a:srgbClr val="000000"/>
                  </a:solidFill>
                  <a:round/>
                  <a:headEnd/>
                  <a:tailEnd/>
                </a:ln>
              </p:spPr>
              <p:txBody>
                <a:bodyPr/>
                <a:lstStyle/>
                <a:p>
                  <a:endParaRPr lang="en-US"/>
                </a:p>
              </p:txBody>
            </p:sp>
            <p:sp>
              <p:nvSpPr>
                <p:cNvPr id="52" name="Line 44"/>
                <p:cNvSpPr>
                  <a:spLocks noChangeShapeType="1"/>
                </p:cNvSpPr>
                <p:nvPr/>
              </p:nvSpPr>
              <p:spPr bwMode="auto">
                <a:xfrm>
                  <a:off x="11520" y="7019"/>
                  <a:ext cx="720" cy="0"/>
                </a:xfrm>
                <a:prstGeom prst="line">
                  <a:avLst/>
                </a:prstGeom>
                <a:noFill/>
                <a:ln w="9525">
                  <a:solidFill>
                    <a:srgbClr val="000000"/>
                  </a:solidFill>
                  <a:round/>
                  <a:headEnd/>
                  <a:tailEnd/>
                </a:ln>
              </p:spPr>
              <p:txBody>
                <a:bodyPr/>
                <a:lstStyle/>
                <a:p>
                  <a:endParaRPr lang="en-US"/>
                </a:p>
              </p:txBody>
            </p:sp>
            <p:sp>
              <p:nvSpPr>
                <p:cNvPr id="53" name="Line 45"/>
                <p:cNvSpPr>
                  <a:spLocks noChangeShapeType="1"/>
                </p:cNvSpPr>
                <p:nvPr/>
              </p:nvSpPr>
              <p:spPr bwMode="auto">
                <a:xfrm>
                  <a:off x="11520" y="7739"/>
                  <a:ext cx="720" cy="0"/>
                </a:xfrm>
                <a:prstGeom prst="line">
                  <a:avLst/>
                </a:prstGeom>
                <a:noFill/>
                <a:ln w="9525">
                  <a:solidFill>
                    <a:srgbClr val="000000"/>
                  </a:solidFill>
                  <a:round/>
                  <a:headEnd/>
                  <a:tailEnd/>
                </a:ln>
              </p:spPr>
              <p:txBody>
                <a:bodyPr/>
                <a:lstStyle/>
                <a:p>
                  <a:endParaRPr lang="en-US"/>
                </a:p>
              </p:txBody>
            </p:sp>
            <p:sp>
              <p:nvSpPr>
                <p:cNvPr id="54" name="Line 46"/>
                <p:cNvSpPr>
                  <a:spLocks noChangeShapeType="1"/>
                </p:cNvSpPr>
                <p:nvPr/>
              </p:nvSpPr>
              <p:spPr bwMode="auto">
                <a:xfrm>
                  <a:off x="11520" y="8459"/>
                  <a:ext cx="720" cy="1"/>
                </a:xfrm>
                <a:prstGeom prst="line">
                  <a:avLst/>
                </a:prstGeom>
                <a:noFill/>
                <a:ln w="9525">
                  <a:solidFill>
                    <a:srgbClr val="000000"/>
                  </a:solidFill>
                  <a:round/>
                  <a:headEnd/>
                  <a:tailEnd/>
                </a:ln>
              </p:spPr>
              <p:txBody>
                <a:bodyPr/>
                <a:lstStyle/>
                <a:p>
                  <a:endParaRPr lang="en-US"/>
                </a:p>
              </p:txBody>
            </p:sp>
            <p:sp>
              <p:nvSpPr>
                <p:cNvPr id="55" name="Line 47"/>
                <p:cNvSpPr>
                  <a:spLocks noChangeShapeType="1"/>
                </p:cNvSpPr>
                <p:nvPr/>
              </p:nvSpPr>
              <p:spPr bwMode="auto">
                <a:xfrm>
                  <a:off x="11520" y="9179"/>
                  <a:ext cx="720" cy="0"/>
                </a:xfrm>
                <a:prstGeom prst="line">
                  <a:avLst/>
                </a:prstGeom>
                <a:noFill/>
                <a:ln w="9525">
                  <a:solidFill>
                    <a:srgbClr val="000000"/>
                  </a:solidFill>
                  <a:round/>
                  <a:headEnd/>
                  <a:tailEnd/>
                </a:ln>
              </p:spPr>
              <p:txBody>
                <a:bodyPr/>
                <a:lstStyle/>
                <a:p>
                  <a:endParaRPr lang="en-US"/>
                </a:p>
              </p:txBody>
            </p:sp>
            <p:sp>
              <p:nvSpPr>
                <p:cNvPr id="56" name="Line 48"/>
                <p:cNvSpPr>
                  <a:spLocks noChangeShapeType="1"/>
                </p:cNvSpPr>
                <p:nvPr/>
              </p:nvSpPr>
              <p:spPr bwMode="auto">
                <a:xfrm>
                  <a:off x="11520" y="9899"/>
                  <a:ext cx="720" cy="1"/>
                </a:xfrm>
                <a:prstGeom prst="line">
                  <a:avLst/>
                </a:prstGeom>
                <a:noFill/>
                <a:ln w="9525">
                  <a:solidFill>
                    <a:srgbClr val="000000"/>
                  </a:solidFill>
                  <a:round/>
                  <a:headEnd/>
                  <a:tailEnd/>
                </a:ln>
              </p:spPr>
              <p:txBody>
                <a:bodyPr/>
                <a:lstStyle/>
                <a:p>
                  <a:endParaRPr lang="en-US"/>
                </a:p>
              </p:txBody>
            </p:sp>
          </p:grpSp>
        </p:gr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5" name="Group 34"/>
          <p:cNvGrpSpPr>
            <a:grpSpLocks/>
          </p:cNvGrpSpPr>
          <p:nvPr/>
        </p:nvGrpSpPr>
        <p:grpSpPr bwMode="auto">
          <a:xfrm>
            <a:off x="7904163" y="-4763"/>
            <a:ext cx="1211262" cy="385763"/>
            <a:chOff x="7814716" y="-5258"/>
            <a:chExt cx="1210767" cy="460280"/>
          </a:xfrm>
        </p:grpSpPr>
        <p:sp>
          <p:nvSpPr>
            <p:cNvPr id="2"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pic>
        <p:nvPicPr>
          <p:cNvPr id="5124"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a:solidFill>
                  <a:schemeClr val="accent2">
                    <a:lumMod val="75000"/>
                  </a:schemeClr>
                </a:solidFill>
                <a:latin typeface="Cambria" pitchFamily="18" charset="0"/>
                <a:cs typeface="+mn-cs"/>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eaLnBrk="1" fontAlgn="auto" hangingPunct="1">
              <a:spcAft>
                <a:spcPts val="0"/>
              </a:spcAft>
              <a:defRPr/>
            </a:pPr>
            <a:r>
              <a:rPr lang="en-US" sz="2800" b="1" dirty="0">
                <a:solidFill>
                  <a:schemeClr val="accent2">
                    <a:lumMod val="50000"/>
                  </a:schemeClr>
                </a:solidFill>
                <a:latin typeface="Cambria" pitchFamily="18" charset="0"/>
                <a:ea typeface="+mj-ea"/>
                <a:cs typeface="+mj-cs"/>
              </a:rPr>
              <a:t/>
            </a:r>
            <a:br>
              <a:rPr lang="en-US" sz="2800" b="1" dirty="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sp>
        <p:nvSpPr>
          <p:cNvPr id="5127"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eaLnBrk="1" hangingPunct="1">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eaLnBrk="1" hangingPunct="1">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eaLnBrk="1" hangingPunct="1">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512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5130" name="Subtitle 17"/>
          <p:cNvSpPr>
            <a:spLocks noGrp="1"/>
          </p:cNvSpPr>
          <p:nvPr>
            <p:ph type="subTitle" idx="4294967295"/>
          </p:nvPr>
        </p:nvSpPr>
        <p:spPr>
          <a:xfrm>
            <a:off x="381000" y="2895600"/>
            <a:ext cx="8229600" cy="2209800"/>
          </a:xfrm>
        </p:spPr>
        <p:txBody>
          <a:bodyPr/>
          <a:lstStyle/>
          <a:p>
            <a:pPr marL="0" indent="0">
              <a:buFont typeface="Wingdings" pitchFamily="2" charset="2"/>
              <a:buNone/>
            </a:pPr>
            <a:endParaRPr lang="en-US" sz="3500" dirty="0" smtClean="0">
              <a:solidFill>
                <a:srgbClr val="632523"/>
              </a:solidFill>
              <a:latin typeface="Cambria" pitchFamily="18" charset="0"/>
            </a:endParaRPr>
          </a:p>
          <a:p>
            <a:pPr marL="0" indent="0">
              <a:buFont typeface="Arial" charset="0"/>
              <a:buNone/>
            </a:pPr>
            <a:endParaRPr lang="en-GB" sz="3500" dirty="0" smtClean="0">
              <a:solidFill>
                <a:srgbClr val="898989"/>
              </a:solidFill>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hangingPunct="1">
              <a:spcAft>
                <a:spcPct val="40000"/>
              </a:spcAft>
              <a:buClr>
                <a:srgbClr val="FF0000"/>
              </a:buClr>
              <a:defRPr/>
            </a:pPr>
            <a:r>
              <a:rPr lang="sr-Latn-CS" b="1" dirty="0">
                <a:solidFill>
                  <a:srgbClr val="F2DCDB"/>
                </a:solidFill>
                <a:latin typeface="Cambria" pitchFamily="18" charset="0"/>
                <a:cs typeface="Arial" charset="0"/>
              </a:rPr>
              <a:t>Chapter </a:t>
            </a:r>
            <a:r>
              <a:rPr lang="x-none" b="1" dirty="0">
                <a:solidFill>
                  <a:srgbClr val="F2DCDB"/>
                </a:solidFill>
                <a:latin typeface="Cambria" pitchFamily="18" charset="0"/>
                <a:cs typeface="Arial" charset="0"/>
              </a:rPr>
              <a:t>14</a:t>
            </a:r>
            <a:r>
              <a:rPr lang="sr-Latn-CS" b="1" dirty="0">
                <a:solidFill>
                  <a:srgbClr val="F2DCDB"/>
                </a:solidFill>
                <a:latin typeface="Cambria" pitchFamily="18" charset="0"/>
                <a:cs typeface="Arial" charset="0"/>
              </a:rPr>
              <a:t>: </a:t>
            </a:r>
            <a:r>
              <a:rPr lang="x-none" b="1" dirty="0">
                <a:solidFill>
                  <a:srgbClr val="F2DCDB"/>
                </a:solidFill>
                <a:latin typeface="Cambria" pitchFamily="18" charset="0"/>
                <a:cs typeface="Arial" charset="0"/>
              </a:rPr>
              <a:t>Transport Policy</a:t>
            </a:r>
            <a:r>
              <a:rPr lang="en-US" b="1" dirty="0">
                <a:solidFill>
                  <a:srgbClr val="F2DCDB"/>
                </a:solidFill>
                <a:latin typeface="Cambria" pitchFamily="18" charset="0"/>
                <a:cs typeface="Arial" charset="0"/>
              </a:rPr>
              <a:t> </a:t>
            </a:r>
          </a:p>
        </p:txBody>
      </p:sp>
      <p:sp>
        <p:nvSpPr>
          <p:cNvPr id="16" name="Rectangle 15"/>
          <p:cNvSpPr/>
          <p:nvPr/>
        </p:nvSpPr>
        <p:spPr>
          <a:xfrm>
            <a:off x="5943600" y="64389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l-PL" sz="1100" b="1" dirty="0">
              <a:solidFill>
                <a:srgbClr val="632523"/>
              </a:solidFill>
              <a:cs typeface="Arial" charset="0"/>
            </a:endParaRPr>
          </a:p>
        </p:txBody>
      </p:sp>
      <p:grpSp>
        <p:nvGrpSpPr>
          <p:cNvPr id="9" name="Group 34"/>
          <p:cNvGrpSpPr>
            <a:grpSpLocks/>
          </p:cNvGrpSpPr>
          <p:nvPr/>
        </p:nvGrpSpPr>
        <p:grpSpPr bwMode="auto">
          <a:xfrm>
            <a:off x="7883525" y="-3175"/>
            <a:ext cx="1211263"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25" name="Rectangle 24"/>
          <p:cNvSpPr/>
          <p:nvPr/>
        </p:nvSpPr>
        <p:spPr>
          <a:xfrm>
            <a:off x="1447800" y="1091625"/>
            <a:ext cx="6248400" cy="584775"/>
          </a:xfrm>
          <a:prstGeom prst="rect">
            <a:avLst/>
          </a:prstGeom>
        </p:spPr>
        <p:txBody>
          <a:bodyPr>
            <a:spAutoFit/>
          </a:bodyPr>
          <a:lstStyle/>
          <a:p>
            <a:pPr marL="14288" indent="-14288" algn="ctr" fontAlgn="auto">
              <a:spcBef>
                <a:spcPts val="0"/>
              </a:spcBef>
              <a:spcAft>
                <a:spcPct val="40000"/>
              </a:spcAft>
              <a:buClr>
                <a:srgbClr val="C0504D">
                  <a:lumMod val="50000"/>
                </a:srgbClr>
              </a:buClr>
              <a:defRPr/>
            </a:pPr>
            <a:r>
              <a:rPr lang="sr-Latn-CS" sz="3200" b="1" dirty="0">
                <a:ln w="10541" cmpd="sng">
                  <a:solidFill>
                    <a:srgbClr val="C0504D">
                      <a:lumMod val="5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eflection blurRad="6350" stA="60000" endA="900" endPos="58000" dir="5400000" sy="-100000" algn="bl" rotWithShape="0"/>
                </a:effectLst>
                <a:latin typeface="Bodoni MT Black" pitchFamily="18" charset="0"/>
              </a:rPr>
              <a:t>The legislative framework</a:t>
            </a:r>
            <a:endParaRPr lang="sr-Latn-CS" sz="3200" b="1" dirty="0">
              <a:ln w="10541" cmpd="sng">
                <a:solidFill>
                  <a:srgbClr val="C0504D">
                    <a:lumMod val="5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eflection blurRad="6350" stA="60000" endA="900" endPos="58000" dir="5400000" sy="-100000" algn="bl" rotWithShape="0"/>
              </a:effectLst>
              <a:latin typeface="Bodoni MT Black" pitchFamily="18" charset="0"/>
            </a:endParaRPr>
          </a:p>
        </p:txBody>
      </p:sp>
      <p:sp>
        <p:nvSpPr>
          <p:cNvPr id="26" name="Rectangle 2"/>
          <p:cNvSpPr txBox="1">
            <a:spLocks noChangeArrowheads="1"/>
          </p:cNvSpPr>
          <p:nvPr/>
        </p:nvSpPr>
        <p:spPr>
          <a:xfrm>
            <a:off x="533400" y="1905000"/>
            <a:ext cx="7543800" cy="1066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smtClean="0">
                <a:ln>
                  <a:noFill/>
                </a:ln>
                <a:solidFill>
                  <a:schemeClr val="tx1"/>
                </a:solidFill>
                <a:effectLst/>
                <a:uLnTx/>
                <a:uFillTx/>
                <a:latin typeface="+mj-lt"/>
                <a:ea typeface="+mj-ea"/>
                <a:cs typeface="+mj-cs"/>
              </a:rPr>
              <a:t>Emergency numbers in  MONTENEGRO</a:t>
            </a:r>
            <a:br>
              <a:rPr kumimoji="0" lang="en-US" sz="3200" b="0" i="0" u="none" strike="noStrike" kern="1200" cap="none" spc="0" normalizeH="0" baseline="0" noProof="0" smtClean="0">
                <a:ln>
                  <a:noFill/>
                </a:ln>
                <a:solidFill>
                  <a:schemeClr val="tx1"/>
                </a:solidFill>
                <a:effectLst/>
                <a:uLnTx/>
                <a:uFillTx/>
                <a:latin typeface="+mj-lt"/>
                <a:ea typeface="+mj-ea"/>
                <a:cs typeface="+mj-cs"/>
              </a:rPr>
            </a:br>
            <a:r>
              <a:rPr kumimoji="0" lang="sr-Latn-CS" sz="3200" b="0" i="0" u="none" strike="noStrike" kern="1200" cap="none" spc="0" normalizeH="0" baseline="0" noProof="0" smtClean="0">
                <a:ln>
                  <a:noFill/>
                </a:ln>
                <a:solidFill>
                  <a:srgbClr val="632523"/>
                </a:solidFill>
                <a:effectLst/>
                <a:uLnTx/>
                <a:uFillTx/>
                <a:latin typeface="Arial" pitchFamily="34" charset="0"/>
                <a:ea typeface="+mj-ea"/>
                <a:cs typeface="Arial" pitchFamily="34" charset="0"/>
              </a:rPr>
              <a:t> </a:t>
            </a:r>
            <a:r>
              <a:rPr kumimoji="0" lang="sr-Latn-CS" sz="2000" b="0" i="0" u="none" strike="noStrike" kern="1200" cap="none" spc="0" normalizeH="0" baseline="0" noProof="0" smtClean="0">
                <a:ln>
                  <a:noFill/>
                </a:ln>
                <a:solidFill>
                  <a:srgbClr val="632523"/>
                </a:solidFill>
                <a:effectLst/>
                <a:uLnTx/>
                <a:uFillTx/>
                <a:latin typeface="Arial" pitchFamily="34" charset="0"/>
                <a:ea typeface="+mj-ea"/>
                <a:cs typeface="Arial" pitchFamily="34" charset="0"/>
              </a:rPr>
              <a:t>The </a:t>
            </a:r>
            <a:r>
              <a:rPr kumimoji="0" lang="en-US" sz="2000" b="0" i="0" u="none" strike="noStrike" kern="1200" cap="none" spc="0" normalizeH="0" baseline="0" noProof="0" smtClean="0">
                <a:ln>
                  <a:noFill/>
                </a:ln>
                <a:solidFill>
                  <a:srgbClr val="632523"/>
                </a:solidFill>
                <a:effectLst/>
                <a:uLnTx/>
                <a:uFillTx/>
                <a:latin typeface="Arial" pitchFamily="34" charset="0"/>
                <a:ea typeface="+mj-ea"/>
                <a:cs typeface="Arial" pitchFamily="34" charset="0"/>
              </a:rPr>
              <a:t>Law on protection and rescue </a:t>
            </a:r>
            <a:endParaRPr kumimoji="0" lang="en-US" sz="32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27" name="Rectangle 3"/>
          <p:cNvSpPr txBox="1">
            <a:spLocks noChangeArrowheads="1"/>
          </p:cNvSpPr>
          <p:nvPr/>
        </p:nvSpPr>
        <p:spPr>
          <a:xfrm>
            <a:off x="457200" y="2895600"/>
            <a:ext cx="7924800" cy="2590800"/>
          </a:xfrm>
          <a:prstGeom prst="rect">
            <a:avLst/>
          </a:prstGeom>
        </p:spPr>
        <p:txBody>
          <a:bodyPr/>
          <a:lstStyle/>
          <a:p>
            <a:pPr marL="342900" marR="0" lvl="0" indent="-342900" algn="l" defTabSz="914400" rtl="0" eaLnBrk="1" fontAlgn="base" latinLnBrk="0" hangingPunct="1">
              <a:lnSpc>
                <a:spcPct val="90000"/>
              </a:lnSpc>
              <a:spcBef>
                <a:spcPct val="20000"/>
              </a:spcBef>
              <a:spcAft>
                <a:spcPct val="0"/>
              </a:spcAft>
              <a:buClrTx/>
              <a:buSzTx/>
              <a:buFont typeface="Wingdings" pitchFamily="2" charset="2"/>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European 112</a:t>
            </a:r>
          </a:p>
          <a:p>
            <a:pPr marL="342900" marR="0" lvl="0" indent="-342900" algn="l" defTabSz="914400" rtl="0" eaLnBrk="1" fontAlgn="base" latinLnBrk="0" hangingPunct="1">
              <a:lnSpc>
                <a:spcPct val="90000"/>
              </a:lnSpc>
              <a:spcBef>
                <a:spcPct val="20000"/>
              </a:spcBef>
              <a:spcAft>
                <a:spcPct val="0"/>
              </a:spcAft>
              <a:buClrTx/>
              <a:buSzTx/>
              <a:buFont typeface="Wingdings" pitchFamily="2" charset="2"/>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Police 122</a:t>
            </a:r>
          </a:p>
          <a:p>
            <a:pPr marL="342900" marR="0" lvl="0" indent="-342900" algn="l" defTabSz="914400" rtl="0" eaLnBrk="1" fontAlgn="base" latinLnBrk="0" hangingPunct="1">
              <a:lnSpc>
                <a:spcPct val="90000"/>
              </a:lnSpc>
              <a:spcBef>
                <a:spcPct val="20000"/>
              </a:spcBef>
              <a:spcAft>
                <a:spcPct val="0"/>
              </a:spcAft>
              <a:buClrTx/>
              <a:buSzTx/>
              <a:buFont typeface="Wingdings" pitchFamily="2" charset="2"/>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Protection and rescue service  - </a:t>
            </a:r>
          </a:p>
          <a:p>
            <a:pPr marL="342900" marR="0" lvl="0" indent="-342900" algn="l" defTabSz="914400" rtl="0" eaLnBrk="1" fontAlgn="base" latinLnBrk="0" hangingPunct="1">
              <a:lnSpc>
                <a:spcPct val="90000"/>
              </a:lnSpc>
              <a:spcBef>
                <a:spcPct val="20000"/>
              </a:spcBef>
              <a:spcAft>
                <a:spcPct val="0"/>
              </a:spcAft>
              <a:buClrTx/>
              <a:buSzTx/>
              <a:buFont typeface="Wingdings" pitchFamily="2" charset="2"/>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PRS (Fire-fighters) 123</a:t>
            </a:r>
          </a:p>
          <a:p>
            <a:pPr marL="342900" marR="0" lvl="0" indent="-342900" algn="l" defTabSz="914400" rtl="0" eaLnBrk="1" fontAlgn="base" latinLnBrk="0" hangingPunct="1">
              <a:lnSpc>
                <a:spcPct val="90000"/>
              </a:lnSpc>
              <a:spcBef>
                <a:spcPct val="20000"/>
              </a:spcBef>
              <a:spcAft>
                <a:spcPct val="0"/>
              </a:spcAft>
              <a:buClrTx/>
              <a:buSzTx/>
              <a:buFont typeface="Wingdings" pitchFamily="2" charset="2"/>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Emergency medical services - EMS 124 </a:t>
            </a:r>
          </a:p>
        </p:txBody>
      </p:sp>
      <p:pic>
        <p:nvPicPr>
          <p:cNvPr id="28" name="Picture 6" descr="vatrogasci"/>
          <p:cNvPicPr>
            <a:picLocks noChangeAspect="1" noChangeArrowheads="1"/>
          </p:cNvPicPr>
          <p:nvPr/>
        </p:nvPicPr>
        <p:blipFill>
          <a:blip r:embed="rId4"/>
          <a:srcRect/>
          <a:stretch>
            <a:fillRect/>
          </a:stretch>
        </p:blipFill>
        <p:spPr bwMode="auto">
          <a:xfrm>
            <a:off x="3810000" y="5181600"/>
            <a:ext cx="1524000" cy="1143000"/>
          </a:xfrm>
          <a:prstGeom prst="rect">
            <a:avLst/>
          </a:prstGeom>
          <a:noFill/>
          <a:ln w="9525">
            <a:noFill/>
            <a:miter lim="800000"/>
            <a:headEnd/>
            <a:tailEnd/>
          </a:ln>
        </p:spPr>
      </p:pic>
      <p:pic>
        <p:nvPicPr>
          <p:cNvPr id="29" name="Picture 5" descr="pol prez"/>
          <p:cNvPicPr>
            <a:picLocks noChangeAspect="1" noChangeArrowheads="1"/>
          </p:cNvPicPr>
          <p:nvPr/>
        </p:nvPicPr>
        <p:blipFill>
          <a:blip r:embed="rId5"/>
          <a:srcRect/>
          <a:stretch>
            <a:fillRect/>
          </a:stretch>
        </p:blipFill>
        <p:spPr bwMode="auto">
          <a:xfrm>
            <a:off x="685800" y="5257800"/>
            <a:ext cx="1524000" cy="1004888"/>
          </a:xfrm>
          <a:prstGeom prst="rect">
            <a:avLst/>
          </a:prstGeom>
          <a:noFill/>
          <a:ln w="9525">
            <a:noFill/>
            <a:miter lim="800000"/>
            <a:headEnd/>
            <a:tailEnd/>
          </a:ln>
        </p:spPr>
      </p:pic>
      <p:pic>
        <p:nvPicPr>
          <p:cNvPr id="35" name="Picture 4" descr="hitna"/>
          <p:cNvPicPr>
            <a:picLocks noChangeAspect="1" noChangeArrowheads="1"/>
          </p:cNvPicPr>
          <p:nvPr/>
        </p:nvPicPr>
        <p:blipFill>
          <a:blip r:embed="rId6"/>
          <a:srcRect/>
          <a:stretch>
            <a:fillRect/>
          </a:stretch>
        </p:blipFill>
        <p:spPr bwMode="auto">
          <a:xfrm>
            <a:off x="7086600" y="5105400"/>
            <a:ext cx="152400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5" name="Group 34"/>
          <p:cNvGrpSpPr>
            <a:grpSpLocks/>
          </p:cNvGrpSpPr>
          <p:nvPr/>
        </p:nvGrpSpPr>
        <p:grpSpPr bwMode="auto">
          <a:xfrm>
            <a:off x="7904163" y="-4763"/>
            <a:ext cx="1211262" cy="385763"/>
            <a:chOff x="7814716" y="-5258"/>
            <a:chExt cx="1210767" cy="460280"/>
          </a:xfrm>
        </p:grpSpPr>
        <p:sp>
          <p:nvSpPr>
            <p:cNvPr id="2"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pic>
        <p:nvPicPr>
          <p:cNvPr id="5124"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a:solidFill>
                  <a:schemeClr val="accent2">
                    <a:lumMod val="75000"/>
                  </a:schemeClr>
                </a:solidFill>
                <a:latin typeface="Cambria" pitchFamily="18" charset="0"/>
                <a:cs typeface="+mn-cs"/>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eaLnBrk="1" fontAlgn="auto" hangingPunct="1">
              <a:spcAft>
                <a:spcPts val="0"/>
              </a:spcAft>
              <a:defRPr/>
            </a:pPr>
            <a:r>
              <a:rPr lang="en-US" sz="2800" b="1" dirty="0">
                <a:solidFill>
                  <a:schemeClr val="accent2">
                    <a:lumMod val="50000"/>
                  </a:schemeClr>
                </a:solidFill>
                <a:latin typeface="Cambria" pitchFamily="18" charset="0"/>
                <a:ea typeface="+mj-ea"/>
                <a:cs typeface="+mj-cs"/>
              </a:rPr>
              <a:t/>
            </a:r>
            <a:br>
              <a:rPr lang="en-US" sz="2800" b="1" dirty="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sp>
        <p:nvSpPr>
          <p:cNvPr id="5127"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eaLnBrk="1" hangingPunct="1">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eaLnBrk="1" hangingPunct="1">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eaLnBrk="1" hangingPunct="1">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512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5130" name="Subtitle 17"/>
          <p:cNvSpPr>
            <a:spLocks noGrp="1"/>
          </p:cNvSpPr>
          <p:nvPr>
            <p:ph type="subTitle" idx="4294967295"/>
          </p:nvPr>
        </p:nvSpPr>
        <p:spPr>
          <a:xfrm>
            <a:off x="381000" y="2895600"/>
            <a:ext cx="8229600" cy="2209800"/>
          </a:xfrm>
        </p:spPr>
        <p:txBody>
          <a:bodyPr/>
          <a:lstStyle/>
          <a:p>
            <a:pPr marL="0" indent="0">
              <a:buFont typeface="Wingdings" pitchFamily="2" charset="2"/>
              <a:buNone/>
            </a:pPr>
            <a:endParaRPr lang="en-US" sz="3500" smtClean="0">
              <a:solidFill>
                <a:srgbClr val="632523"/>
              </a:solidFill>
              <a:latin typeface="Cambria" pitchFamily="18" charset="0"/>
            </a:endParaRPr>
          </a:p>
          <a:p>
            <a:pPr marL="0" indent="0">
              <a:buFont typeface="Arial" charset="0"/>
              <a:buNone/>
            </a:pPr>
            <a:endParaRPr lang="en-GB" sz="3500" smtClean="0">
              <a:solidFill>
                <a:srgbClr val="898989"/>
              </a:solidFill>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hangingPunct="1">
              <a:spcAft>
                <a:spcPct val="40000"/>
              </a:spcAft>
              <a:buClr>
                <a:srgbClr val="FF0000"/>
              </a:buClr>
              <a:defRPr/>
            </a:pPr>
            <a:r>
              <a:rPr lang="sr-Latn-CS" b="1" dirty="0">
                <a:solidFill>
                  <a:srgbClr val="F2DCDB"/>
                </a:solidFill>
                <a:latin typeface="Cambria" pitchFamily="18" charset="0"/>
                <a:cs typeface="Arial" charset="0"/>
              </a:rPr>
              <a:t>Chapter </a:t>
            </a:r>
            <a:r>
              <a:rPr lang="x-none" b="1" dirty="0">
                <a:solidFill>
                  <a:srgbClr val="F2DCDB"/>
                </a:solidFill>
                <a:latin typeface="Cambria" pitchFamily="18" charset="0"/>
                <a:cs typeface="Arial" charset="0"/>
              </a:rPr>
              <a:t>14</a:t>
            </a:r>
            <a:r>
              <a:rPr lang="sr-Latn-CS" b="1" dirty="0">
                <a:solidFill>
                  <a:srgbClr val="F2DCDB"/>
                </a:solidFill>
                <a:latin typeface="Cambria" pitchFamily="18" charset="0"/>
                <a:cs typeface="Arial" charset="0"/>
              </a:rPr>
              <a:t>: </a:t>
            </a:r>
            <a:r>
              <a:rPr lang="x-none" b="1" dirty="0">
                <a:solidFill>
                  <a:srgbClr val="F2DCDB"/>
                </a:solidFill>
                <a:latin typeface="Cambria" pitchFamily="18" charset="0"/>
                <a:cs typeface="Arial" charset="0"/>
              </a:rPr>
              <a:t>Transport Policy</a:t>
            </a:r>
            <a:r>
              <a:rPr lang="en-US" b="1" dirty="0">
                <a:solidFill>
                  <a:srgbClr val="F2DCDB"/>
                </a:solidFill>
                <a:latin typeface="Cambria" pitchFamily="18" charset="0"/>
                <a:cs typeface="Arial" charset="0"/>
              </a:rPr>
              <a:t> </a:t>
            </a:r>
          </a:p>
        </p:txBody>
      </p:sp>
      <p:sp>
        <p:nvSpPr>
          <p:cNvPr id="16" name="Rectangle 15"/>
          <p:cNvSpPr/>
          <p:nvPr/>
        </p:nvSpPr>
        <p:spPr>
          <a:xfrm>
            <a:off x="5943600" y="64389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l-PL" sz="1100" b="1" dirty="0">
              <a:solidFill>
                <a:srgbClr val="632523"/>
              </a:solidFill>
              <a:cs typeface="Arial" charset="0"/>
            </a:endParaRPr>
          </a:p>
        </p:txBody>
      </p:sp>
      <p:grpSp>
        <p:nvGrpSpPr>
          <p:cNvPr id="9" name="Group 34"/>
          <p:cNvGrpSpPr>
            <a:grpSpLocks/>
          </p:cNvGrpSpPr>
          <p:nvPr/>
        </p:nvGrpSpPr>
        <p:grpSpPr bwMode="auto">
          <a:xfrm>
            <a:off x="7883525" y="-3175"/>
            <a:ext cx="1211263"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25" name="Rectangle 2"/>
          <p:cNvSpPr txBox="1">
            <a:spLocks noChangeArrowheads="1"/>
          </p:cNvSpPr>
          <p:nvPr/>
        </p:nvSpPr>
        <p:spPr>
          <a:xfrm>
            <a:off x="1295400" y="1371600"/>
            <a:ext cx="6400800" cy="762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smtClean="0">
                <a:ln>
                  <a:noFill/>
                </a:ln>
                <a:solidFill>
                  <a:schemeClr val="tx1"/>
                </a:solidFill>
                <a:effectLst/>
                <a:uLnTx/>
                <a:uFillTx/>
                <a:latin typeface="+mj-lt"/>
                <a:ea typeface="+mj-ea"/>
                <a:cs typeface="+mj-cs"/>
              </a:rPr>
              <a:t>112 Project in Montenegro</a:t>
            </a:r>
            <a:endParaRPr kumimoji="0" lang="en-US" sz="32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26" name="Rectangle 4"/>
          <p:cNvSpPr txBox="1">
            <a:spLocks noChangeArrowheads="1"/>
          </p:cNvSpPr>
          <p:nvPr/>
        </p:nvSpPr>
        <p:spPr>
          <a:xfrm>
            <a:off x="609600" y="2632075"/>
            <a:ext cx="7772400" cy="3082925"/>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Agency for Telecommunications and Postal Services</a:t>
            </a:r>
          </a:p>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has authorized the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MoI</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to use the EEN 112, since </a:t>
            </a:r>
          </a:p>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July 11</a:t>
            </a:r>
            <a:r>
              <a:rPr kumimoji="0" lang="en-US" sz="2800" b="0" i="0" u="none" strike="noStrike" kern="1200" cap="none" spc="0" normalizeH="0" baseline="30000" noProof="0" dirty="0" smtClean="0">
                <a:ln>
                  <a:noFill/>
                </a:ln>
                <a:solidFill>
                  <a:schemeClr val="tx1"/>
                </a:solidFill>
                <a:effectLst/>
                <a:uLnTx/>
                <a:uFillTx/>
                <a:latin typeface="+mn-lt"/>
                <a:ea typeface="+mn-ea"/>
                <a:cs typeface="+mn-cs"/>
              </a:rPr>
              <a:t>th</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2008</a:t>
            </a:r>
          </a:p>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None/>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The EEN 112 is funded by government through the </a:t>
            </a:r>
          </a:p>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None/>
              <a:tabLst/>
              <a:defRPr/>
            </a:pP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MoI</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5" name="Group 34"/>
          <p:cNvGrpSpPr>
            <a:grpSpLocks/>
          </p:cNvGrpSpPr>
          <p:nvPr/>
        </p:nvGrpSpPr>
        <p:grpSpPr bwMode="auto">
          <a:xfrm>
            <a:off x="7904163" y="-4763"/>
            <a:ext cx="1211262" cy="385763"/>
            <a:chOff x="7814716" y="-5258"/>
            <a:chExt cx="1210767" cy="460280"/>
          </a:xfrm>
        </p:grpSpPr>
        <p:sp>
          <p:nvSpPr>
            <p:cNvPr id="2"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pic>
        <p:nvPicPr>
          <p:cNvPr id="5124"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a:solidFill>
                  <a:schemeClr val="accent2">
                    <a:lumMod val="75000"/>
                  </a:schemeClr>
                </a:solidFill>
                <a:latin typeface="Cambria" pitchFamily="18" charset="0"/>
                <a:cs typeface="+mn-cs"/>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eaLnBrk="1" fontAlgn="auto" hangingPunct="1">
              <a:spcAft>
                <a:spcPts val="0"/>
              </a:spcAft>
              <a:defRPr/>
            </a:pPr>
            <a:r>
              <a:rPr lang="en-US" sz="2800" b="1" dirty="0">
                <a:solidFill>
                  <a:schemeClr val="accent2">
                    <a:lumMod val="50000"/>
                  </a:schemeClr>
                </a:solidFill>
                <a:latin typeface="Cambria" pitchFamily="18" charset="0"/>
                <a:ea typeface="+mj-ea"/>
                <a:cs typeface="+mj-cs"/>
              </a:rPr>
              <a:t/>
            </a:r>
            <a:br>
              <a:rPr lang="en-US" sz="2800" b="1" dirty="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sp>
        <p:nvSpPr>
          <p:cNvPr id="5127"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eaLnBrk="1" hangingPunct="1">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eaLnBrk="1" hangingPunct="1">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eaLnBrk="1" hangingPunct="1">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512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5130" name="Subtitle 17"/>
          <p:cNvSpPr>
            <a:spLocks noGrp="1"/>
          </p:cNvSpPr>
          <p:nvPr>
            <p:ph type="subTitle" idx="4294967295"/>
          </p:nvPr>
        </p:nvSpPr>
        <p:spPr>
          <a:xfrm>
            <a:off x="381000" y="2895600"/>
            <a:ext cx="8229600" cy="2209800"/>
          </a:xfrm>
        </p:spPr>
        <p:txBody>
          <a:bodyPr/>
          <a:lstStyle/>
          <a:p>
            <a:pPr marL="0" indent="0">
              <a:buFont typeface="Wingdings" pitchFamily="2" charset="2"/>
              <a:buNone/>
            </a:pPr>
            <a:endParaRPr lang="en-US" sz="3500" smtClean="0">
              <a:solidFill>
                <a:srgbClr val="632523"/>
              </a:solidFill>
              <a:latin typeface="Cambria" pitchFamily="18" charset="0"/>
            </a:endParaRPr>
          </a:p>
          <a:p>
            <a:pPr marL="0" indent="0">
              <a:buFont typeface="Arial" charset="0"/>
              <a:buNone/>
            </a:pPr>
            <a:endParaRPr lang="en-GB" sz="3500" smtClean="0">
              <a:solidFill>
                <a:srgbClr val="898989"/>
              </a:solidFill>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hangingPunct="1">
              <a:spcAft>
                <a:spcPct val="40000"/>
              </a:spcAft>
              <a:buClr>
                <a:srgbClr val="FF0000"/>
              </a:buClr>
              <a:defRPr/>
            </a:pPr>
            <a:r>
              <a:rPr lang="sr-Latn-CS" b="1" dirty="0">
                <a:solidFill>
                  <a:srgbClr val="F2DCDB"/>
                </a:solidFill>
                <a:latin typeface="Cambria" pitchFamily="18" charset="0"/>
                <a:cs typeface="Arial" charset="0"/>
              </a:rPr>
              <a:t>Chapter </a:t>
            </a:r>
            <a:r>
              <a:rPr lang="x-none" b="1" dirty="0">
                <a:solidFill>
                  <a:srgbClr val="F2DCDB"/>
                </a:solidFill>
                <a:latin typeface="Cambria" pitchFamily="18" charset="0"/>
                <a:cs typeface="Arial" charset="0"/>
              </a:rPr>
              <a:t>14</a:t>
            </a:r>
            <a:r>
              <a:rPr lang="sr-Latn-CS" b="1" dirty="0">
                <a:solidFill>
                  <a:srgbClr val="F2DCDB"/>
                </a:solidFill>
                <a:latin typeface="Cambria" pitchFamily="18" charset="0"/>
                <a:cs typeface="Arial" charset="0"/>
              </a:rPr>
              <a:t>: </a:t>
            </a:r>
            <a:r>
              <a:rPr lang="x-none" b="1" dirty="0">
                <a:solidFill>
                  <a:srgbClr val="F2DCDB"/>
                </a:solidFill>
                <a:latin typeface="Cambria" pitchFamily="18" charset="0"/>
                <a:cs typeface="Arial" charset="0"/>
              </a:rPr>
              <a:t>Transport Policy</a:t>
            </a:r>
            <a:r>
              <a:rPr lang="en-US" b="1" dirty="0">
                <a:solidFill>
                  <a:srgbClr val="F2DCDB"/>
                </a:solidFill>
                <a:latin typeface="Cambria" pitchFamily="18" charset="0"/>
                <a:cs typeface="Arial" charset="0"/>
              </a:rPr>
              <a:t> </a:t>
            </a:r>
          </a:p>
        </p:txBody>
      </p:sp>
      <p:sp>
        <p:nvSpPr>
          <p:cNvPr id="16" name="Rectangle 15"/>
          <p:cNvSpPr/>
          <p:nvPr/>
        </p:nvSpPr>
        <p:spPr>
          <a:xfrm>
            <a:off x="5943600" y="64389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l-PL" sz="1100" b="1" dirty="0">
              <a:solidFill>
                <a:srgbClr val="632523"/>
              </a:solidFill>
              <a:cs typeface="Arial" charset="0"/>
            </a:endParaRPr>
          </a:p>
        </p:txBody>
      </p:sp>
      <p:grpSp>
        <p:nvGrpSpPr>
          <p:cNvPr id="9" name="Group 34"/>
          <p:cNvGrpSpPr>
            <a:grpSpLocks/>
          </p:cNvGrpSpPr>
          <p:nvPr/>
        </p:nvGrpSpPr>
        <p:grpSpPr bwMode="auto">
          <a:xfrm>
            <a:off x="7883525" y="-3175"/>
            <a:ext cx="1211263"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25" name="Rectangle 24"/>
          <p:cNvSpPr/>
          <p:nvPr/>
        </p:nvSpPr>
        <p:spPr>
          <a:xfrm>
            <a:off x="1219200" y="1320225"/>
            <a:ext cx="6934200" cy="584775"/>
          </a:xfrm>
          <a:prstGeom prst="rect">
            <a:avLst/>
          </a:prstGeom>
          <a:noFill/>
        </p:spPr>
        <p:txBody>
          <a:bodyPr>
            <a:spAutoFit/>
            <a:scene3d>
              <a:camera prst="orthographicFront"/>
              <a:lightRig rig="threePt" dir="t"/>
            </a:scene3d>
            <a:sp3d extrusionH="57150">
              <a:bevelT w="38100" h="38100"/>
            </a:sp3d>
          </a:bodyPr>
          <a:lstStyle/>
          <a:p>
            <a:pPr algn="ctr">
              <a:defRPr/>
            </a:pPr>
            <a:r>
              <a:rPr lang="sr-Latn-CS" sz="3200" b="1" i="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odoni MT Black" pitchFamily="18" charset="0"/>
                <a:cs typeface="Arial" pitchFamily="34" charset="0"/>
              </a:rPr>
              <a:t>Current and future activities</a:t>
            </a:r>
            <a:endParaRPr lang="en-US" sz="3200" b="1" i="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odoni MT Black" pitchFamily="18" charset="0"/>
              <a:cs typeface="Arial" pitchFamily="34" charset="0"/>
            </a:endParaRPr>
          </a:p>
        </p:txBody>
      </p:sp>
      <p:pic>
        <p:nvPicPr>
          <p:cNvPr id="26" name="Picture 4" descr="CG Legenda"/>
          <p:cNvPicPr>
            <a:picLocks noChangeAspect="1" noChangeArrowheads="1"/>
          </p:cNvPicPr>
          <p:nvPr/>
        </p:nvPicPr>
        <p:blipFill>
          <a:blip r:embed="rId4"/>
          <a:srcRect/>
          <a:stretch>
            <a:fillRect/>
          </a:stretch>
        </p:blipFill>
        <p:spPr bwMode="auto">
          <a:xfrm>
            <a:off x="152400" y="1981200"/>
            <a:ext cx="3505200" cy="4191000"/>
          </a:xfrm>
          <a:prstGeom prst="rect">
            <a:avLst/>
          </a:prstGeom>
          <a:noFill/>
          <a:ln w="9525">
            <a:noFill/>
            <a:miter lim="800000"/>
            <a:headEnd/>
            <a:tailEnd/>
          </a:ln>
        </p:spPr>
      </p:pic>
      <p:sp>
        <p:nvSpPr>
          <p:cNvPr id="27" name="Text Box 5"/>
          <p:cNvSpPr txBox="1">
            <a:spLocks noChangeArrowheads="1"/>
          </p:cNvSpPr>
          <p:nvPr/>
        </p:nvSpPr>
        <p:spPr bwMode="auto">
          <a:xfrm>
            <a:off x="3886200" y="1890713"/>
            <a:ext cx="4953000" cy="4939814"/>
          </a:xfrm>
          <a:prstGeom prst="rect">
            <a:avLst/>
          </a:prstGeom>
          <a:noFill/>
          <a:ln w="9525">
            <a:noFill/>
            <a:miter lim="800000"/>
            <a:headEnd/>
            <a:tailEnd/>
          </a:ln>
        </p:spPr>
        <p:txBody>
          <a:bodyPr wrap="square">
            <a:spAutoFit/>
          </a:bodyPr>
          <a:lstStyle/>
          <a:p>
            <a:pPr algn="ctr">
              <a:spcBef>
                <a:spcPct val="50000"/>
              </a:spcBef>
            </a:pPr>
            <a:r>
              <a:rPr lang="en-US" b="1" dirty="0"/>
              <a:t>112 PROJECT</a:t>
            </a:r>
          </a:p>
          <a:p>
            <a:pPr>
              <a:spcBef>
                <a:spcPct val="50000"/>
              </a:spcBef>
            </a:pPr>
            <a:r>
              <a:rPr lang="en-US" b="1" dirty="0"/>
              <a:t>Montenegro has 21 municipalities, which are</a:t>
            </a:r>
            <a:r>
              <a:rPr lang="en-US" dirty="0"/>
              <a:t> </a:t>
            </a:r>
            <a:r>
              <a:rPr lang="en-US" b="1" dirty="0"/>
              <a:t>divided in</a:t>
            </a:r>
            <a:r>
              <a:rPr lang="en-US" dirty="0"/>
              <a:t> 7 </a:t>
            </a:r>
            <a:r>
              <a:rPr lang="en-US" b="1" dirty="0"/>
              <a:t>Territorial Units </a:t>
            </a:r>
          </a:p>
          <a:p>
            <a:pPr>
              <a:spcBef>
                <a:spcPct val="50000"/>
              </a:spcBef>
              <a:buFontTx/>
              <a:buChar char="•"/>
            </a:pPr>
            <a:r>
              <a:rPr lang="sr-Latn-CS" dirty="0"/>
              <a:t>TU </a:t>
            </a:r>
            <a:r>
              <a:rPr lang="en-US" dirty="0" err="1"/>
              <a:t>Podgorica</a:t>
            </a:r>
            <a:r>
              <a:rPr lang="en-US" dirty="0"/>
              <a:t> (</a:t>
            </a:r>
            <a:r>
              <a:rPr lang="en-US" dirty="0" err="1"/>
              <a:t>Podgorica</a:t>
            </a:r>
            <a:r>
              <a:rPr lang="sr-Latn-CS" dirty="0"/>
              <a:t>,</a:t>
            </a:r>
            <a:r>
              <a:rPr lang="en-US" dirty="0"/>
              <a:t> </a:t>
            </a:r>
            <a:r>
              <a:rPr lang="sr-Latn-CS" dirty="0"/>
              <a:t>Cetinje, Kolašin &amp; Danilovgrad</a:t>
            </a:r>
            <a:r>
              <a:rPr lang="en-US" dirty="0"/>
              <a:t>)</a:t>
            </a:r>
            <a:endParaRPr lang="sr-Latn-CS" dirty="0"/>
          </a:p>
          <a:p>
            <a:pPr>
              <a:spcBef>
                <a:spcPct val="50000"/>
              </a:spcBef>
              <a:buFontTx/>
              <a:buChar char="•"/>
            </a:pPr>
            <a:r>
              <a:rPr lang="sr-Latn-CS" dirty="0"/>
              <a:t> TU Nikšić (Nikšić, Šavnik &amp; Plužine)</a:t>
            </a:r>
          </a:p>
          <a:p>
            <a:pPr>
              <a:spcBef>
                <a:spcPct val="50000"/>
              </a:spcBef>
              <a:buFontTx/>
              <a:buChar char="•"/>
            </a:pPr>
            <a:r>
              <a:rPr lang="sr-Latn-CS" dirty="0"/>
              <a:t> TU Bijelo Polje (Bijelo Polje &amp; Mojkovac)</a:t>
            </a:r>
          </a:p>
          <a:p>
            <a:pPr>
              <a:spcBef>
                <a:spcPct val="50000"/>
              </a:spcBef>
              <a:buFontTx/>
              <a:buChar char="•"/>
            </a:pPr>
            <a:r>
              <a:rPr lang="sr-Latn-CS" dirty="0"/>
              <a:t> TU Pljevlja (Pljevlja &amp; Žabljak)</a:t>
            </a:r>
          </a:p>
          <a:p>
            <a:pPr>
              <a:spcBef>
                <a:spcPct val="50000"/>
              </a:spcBef>
              <a:buFontTx/>
              <a:buChar char="•"/>
            </a:pPr>
            <a:r>
              <a:rPr lang="sr-Latn-CS" dirty="0"/>
              <a:t> TU Berane (Berane, Rožaje, Plav &amp; Andrijevica)</a:t>
            </a:r>
          </a:p>
          <a:p>
            <a:pPr>
              <a:spcBef>
                <a:spcPct val="50000"/>
              </a:spcBef>
              <a:buFontTx/>
              <a:buChar char="•"/>
            </a:pPr>
            <a:r>
              <a:rPr lang="sr-Latn-CS" dirty="0"/>
              <a:t> TU Bar (Bar, Budva &amp; Ulcinj)</a:t>
            </a:r>
          </a:p>
          <a:p>
            <a:pPr>
              <a:spcBef>
                <a:spcPct val="50000"/>
              </a:spcBef>
              <a:buFontTx/>
              <a:buChar char="•"/>
            </a:pPr>
            <a:r>
              <a:rPr lang="sr-Latn-CS" dirty="0"/>
              <a:t> TU Herceg Novi (Herceg Novi, Kotor &amp; Tivat)</a:t>
            </a:r>
            <a:endParaRPr lang="en-US" dirty="0"/>
          </a:p>
          <a:p>
            <a:pPr>
              <a:spcBef>
                <a:spcPct val="50000"/>
              </a:spcBef>
              <a:buFontTx/>
              <a:buChar cha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5" name="Group 34"/>
          <p:cNvGrpSpPr>
            <a:grpSpLocks/>
          </p:cNvGrpSpPr>
          <p:nvPr/>
        </p:nvGrpSpPr>
        <p:grpSpPr bwMode="auto">
          <a:xfrm>
            <a:off x="7904163" y="-4763"/>
            <a:ext cx="1211262" cy="385763"/>
            <a:chOff x="7814716" y="-5258"/>
            <a:chExt cx="1210767" cy="460280"/>
          </a:xfrm>
        </p:grpSpPr>
        <p:sp>
          <p:nvSpPr>
            <p:cNvPr id="2"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pic>
        <p:nvPicPr>
          <p:cNvPr id="5124"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a:solidFill>
                  <a:schemeClr val="accent2">
                    <a:lumMod val="75000"/>
                  </a:schemeClr>
                </a:solidFill>
                <a:latin typeface="Cambria" pitchFamily="18" charset="0"/>
                <a:cs typeface="+mn-cs"/>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eaLnBrk="1" fontAlgn="auto" hangingPunct="1">
              <a:spcAft>
                <a:spcPts val="0"/>
              </a:spcAft>
              <a:defRPr/>
            </a:pPr>
            <a:r>
              <a:rPr lang="en-US" sz="2800" b="1" dirty="0">
                <a:solidFill>
                  <a:schemeClr val="accent2">
                    <a:lumMod val="50000"/>
                  </a:schemeClr>
                </a:solidFill>
                <a:latin typeface="Cambria" pitchFamily="18" charset="0"/>
                <a:ea typeface="+mj-ea"/>
                <a:cs typeface="+mj-cs"/>
              </a:rPr>
              <a:t/>
            </a:r>
            <a:br>
              <a:rPr lang="en-US" sz="2800" b="1" dirty="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sp>
        <p:nvSpPr>
          <p:cNvPr id="5127"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eaLnBrk="1" hangingPunct="1">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eaLnBrk="1" hangingPunct="1">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eaLnBrk="1" hangingPunct="1">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512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5130" name="Subtitle 17"/>
          <p:cNvSpPr>
            <a:spLocks noGrp="1"/>
          </p:cNvSpPr>
          <p:nvPr>
            <p:ph type="subTitle" idx="4294967295"/>
          </p:nvPr>
        </p:nvSpPr>
        <p:spPr>
          <a:xfrm>
            <a:off x="381000" y="2895600"/>
            <a:ext cx="8229600" cy="2209800"/>
          </a:xfrm>
        </p:spPr>
        <p:txBody>
          <a:bodyPr/>
          <a:lstStyle/>
          <a:p>
            <a:pPr marL="0" indent="0">
              <a:buFont typeface="Wingdings" pitchFamily="2" charset="2"/>
              <a:buNone/>
            </a:pPr>
            <a:endParaRPr lang="en-US" sz="3500" smtClean="0">
              <a:solidFill>
                <a:srgbClr val="632523"/>
              </a:solidFill>
              <a:latin typeface="Cambria" pitchFamily="18" charset="0"/>
            </a:endParaRPr>
          </a:p>
          <a:p>
            <a:pPr marL="0" indent="0">
              <a:buFont typeface="Arial" charset="0"/>
              <a:buNone/>
            </a:pPr>
            <a:endParaRPr lang="en-GB" sz="3500" smtClean="0">
              <a:solidFill>
                <a:srgbClr val="898989"/>
              </a:solidFill>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hangingPunct="1">
              <a:spcAft>
                <a:spcPct val="40000"/>
              </a:spcAft>
              <a:buClr>
                <a:srgbClr val="FF0000"/>
              </a:buClr>
              <a:defRPr/>
            </a:pPr>
            <a:r>
              <a:rPr lang="sr-Latn-CS" b="1" dirty="0">
                <a:solidFill>
                  <a:srgbClr val="F2DCDB"/>
                </a:solidFill>
                <a:latin typeface="Cambria" pitchFamily="18" charset="0"/>
                <a:cs typeface="Arial" charset="0"/>
              </a:rPr>
              <a:t>Chapter </a:t>
            </a:r>
            <a:r>
              <a:rPr lang="x-none" b="1" dirty="0">
                <a:solidFill>
                  <a:srgbClr val="F2DCDB"/>
                </a:solidFill>
                <a:latin typeface="Cambria" pitchFamily="18" charset="0"/>
                <a:cs typeface="Arial" charset="0"/>
              </a:rPr>
              <a:t>14</a:t>
            </a:r>
            <a:r>
              <a:rPr lang="sr-Latn-CS" b="1" dirty="0">
                <a:solidFill>
                  <a:srgbClr val="F2DCDB"/>
                </a:solidFill>
                <a:latin typeface="Cambria" pitchFamily="18" charset="0"/>
                <a:cs typeface="Arial" charset="0"/>
              </a:rPr>
              <a:t>: </a:t>
            </a:r>
            <a:r>
              <a:rPr lang="x-none" b="1" dirty="0">
                <a:solidFill>
                  <a:srgbClr val="F2DCDB"/>
                </a:solidFill>
                <a:latin typeface="Cambria" pitchFamily="18" charset="0"/>
                <a:cs typeface="Arial" charset="0"/>
              </a:rPr>
              <a:t>Transport Policy</a:t>
            </a:r>
            <a:r>
              <a:rPr lang="en-US" b="1" dirty="0">
                <a:solidFill>
                  <a:srgbClr val="F2DCDB"/>
                </a:solidFill>
                <a:latin typeface="Cambria" pitchFamily="18" charset="0"/>
                <a:cs typeface="Arial" charset="0"/>
              </a:rPr>
              <a:t> </a:t>
            </a:r>
          </a:p>
        </p:txBody>
      </p:sp>
      <p:sp>
        <p:nvSpPr>
          <p:cNvPr id="16" name="Rectangle 15"/>
          <p:cNvSpPr/>
          <p:nvPr/>
        </p:nvSpPr>
        <p:spPr>
          <a:xfrm>
            <a:off x="5943600" y="64389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l-PL" sz="1100" b="1" dirty="0">
              <a:solidFill>
                <a:srgbClr val="632523"/>
              </a:solidFill>
              <a:cs typeface="Arial" charset="0"/>
            </a:endParaRPr>
          </a:p>
        </p:txBody>
      </p:sp>
      <p:grpSp>
        <p:nvGrpSpPr>
          <p:cNvPr id="9" name="Group 34"/>
          <p:cNvGrpSpPr>
            <a:grpSpLocks/>
          </p:cNvGrpSpPr>
          <p:nvPr/>
        </p:nvGrpSpPr>
        <p:grpSpPr bwMode="auto">
          <a:xfrm>
            <a:off x="7883525" y="-3175"/>
            <a:ext cx="1211263"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25" name="Rectangle 2"/>
          <p:cNvSpPr txBox="1">
            <a:spLocks noChangeArrowheads="1"/>
          </p:cNvSpPr>
          <p:nvPr/>
        </p:nvSpPr>
        <p:spPr>
          <a:xfrm>
            <a:off x="2590800" y="1066800"/>
            <a:ext cx="3429000" cy="762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smtClean="0">
                <a:ln>
                  <a:noFill/>
                </a:ln>
                <a:solidFill>
                  <a:schemeClr val="tx1"/>
                </a:solidFill>
                <a:effectLst/>
                <a:uLnTx/>
                <a:uFillTx/>
                <a:latin typeface="+mj-lt"/>
                <a:ea typeface="+mj-ea"/>
                <a:cs typeface="+mj-cs"/>
              </a:rPr>
              <a:t>112 Project</a:t>
            </a:r>
            <a:r>
              <a:rPr kumimoji="0" lang="sr-Latn-CS" sz="3200" b="0" i="0" u="none" strike="noStrike" kern="1200" cap="none" spc="0" normalizeH="0" baseline="0" noProof="0" smtClean="0">
                <a:ln>
                  <a:noFill/>
                </a:ln>
                <a:solidFill>
                  <a:schemeClr val="tx1"/>
                </a:solidFill>
                <a:effectLst/>
                <a:uLnTx/>
                <a:uFillTx/>
                <a:latin typeface="+mj-lt"/>
                <a:ea typeface="+mj-ea"/>
                <a:cs typeface="+mj-cs"/>
              </a:rPr>
              <a:t> </a:t>
            </a:r>
            <a:endParaRPr kumimoji="0" lang="en-US" sz="32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26" name="Text Box 5"/>
          <p:cNvSpPr txBox="1">
            <a:spLocks noChangeArrowheads="1"/>
          </p:cNvSpPr>
          <p:nvPr/>
        </p:nvSpPr>
        <p:spPr bwMode="auto">
          <a:xfrm>
            <a:off x="304800" y="1924050"/>
            <a:ext cx="8610600" cy="3943350"/>
          </a:xfrm>
          <a:prstGeom prst="rect">
            <a:avLst/>
          </a:prstGeom>
          <a:noFill/>
          <a:ln w="9525">
            <a:noFill/>
            <a:miter lim="800000"/>
            <a:headEnd/>
            <a:tailEnd/>
          </a:ln>
        </p:spPr>
        <p:txBody>
          <a:bodyPr>
            <a:spAutoFit/>
          </a:bodyPr>
          <a:lstStyle/>
          <a:p>
            <a:pPr marL="342900" indent="-342900">
              <a:spcBef>
                <a:spcPct val="50000"/>
              </a:spcBef>
              <a:buFontTx/>
              <a:buChar char="•"/>
            </a:pPr>
            <a:r>
              <a:rPr lang="en-US" dirty="0"/>
              <a:t>Implementing Ericsson Nikola Tesla System – </a:t>
            </a:r>
            <a:r>
              <a:rPr lang="en-US" dirty="0" err="1"/>
              <a:t>ComCord</a:t>
            </a:r>
            <a:endParaRPr lang="en-US" dirty="0"/>
          </a:p>
          <a:p>
            <a:pPr marL="800100" lvl="1" indent="-342900">
              <a:spcBef>
                <a:spcPct val="50000"/>
              </a:spcBef>
              <a:buFontTx/>
              <a:buAutoNum type="arabicPeriod"/>
            </a:pPr>
            <a:r>
              <a:rPr lang="en-US" dirty="0" err="1"/>
              <a:t>Podgorica</a:t>
            </a:r>
            <a:r>
              <a:rPr lang="en-US" dirty="0"/>
              <a:t> (main server) – Regional Center</a:t>
            </a:r>
          </a:p>
          <a:p>
            <a:pPr marL="800100" lvl="1" indent="-342900">
              <a:spcBef>
                <a:spcPct val="50000"/>
              </a:spcBef>
              <a:buFontTx/>
              <a:buAutoNum type="arabicPeriod"/>
            </a:pPr>
            <a:r>
              <a:rPr lang="en-US" dirty="0" err="1"/>
              <a:t>Bijelo</a:t>
            </a:r>
            <a:r>
              <a:rPr lang="en-US" dirty="0"/>
              <a:t> </a:t>
            </a:r>
            <a:r>
              <a:rPr lang="en-US" dirty="0" err="1"/>
              <a:t>Polje</a:t>
            </a:r>
            <a:r>
              <a:rPr lang="en-US" dirty="0"/>
              <a:t> (redundant server) – Regional Center</a:t>
            </a:r>
          </a:p>
          <a:p>
            <a:pPr marL="800100" lvl="1" indent="-342900">
              <a:spcBef>
                <a:spcPct val="50000"/>
              </a:spcBef>
              <a:buFontTx/>
              <a:buAutoNum type="arabicPeriod"/>
            </a:pPr>
            <a:r>
              <a:rPr lang="en-US" dirty="0"/>
              <a:t>36 workplaces for call-takers and shift leaders</a:t>
            </a:r>
          </a:p>
          <a:p>
            <a:pPr marL="800100" lvl="1" indent="-342900">
              <a:spcBef>
                <a:spcPct val="50000"/>
              </a:spcBef>
              <a:buFontTx/>
              <a:buAutoNum type="arabicPeriod"/>
            </a:pPr>
            <a:r>
              <a:rPr lang="en-US" dirty="0"/>
              <a:t>Transfer of calls and data sharing between </a:t>
            </a:r>
            <a:r>
              <a:rPr lang="en-US" dirty="0" err="1"/>
              <a:t>organisations</a:t>
            </a:r>
            <a:endParaRPr lang="en-US" dirty="0"/>
          </a:p>
          <a:p>
            <a:pPr marL="800100" lvl="1" indent="-342900">
              <a:spcBef>
                <a:spcPct val="50000"/>
              </a:spcBef>
              <a:buFontTx/>
              <a:buAutoNum type="arabicPeriod"/>
            </a:pPr>
            <a:r>
              <a:rPr lang="en-US" dirty="0"/>
              <a:t>Accessibility for people with disabilities</a:t>
            </a:r>
          </a:p>
          <a:p>
            <a:pPr marL="800100" lvl="1" indent="-342900">
              <a:spcBef>
                <a:spcPct val="50000"/>
              </a:spcBef>
              <a:buFontTx/>
              <a:buAutoNum type="arabicPeriod"/>
            </a:pPr>
            <a:r>
              <a:rPr lang="en-US" dirty="0"/>
              <a:t>Caller-location (landline and mobile)</a:t>
            </a:r>
          </a:p>
          <a:p>
            <a:pPr marL="342900" indent="-342900">
              <a:spcBef>
                <a:spcPct val="50000"/>
              </a:spcBef>
              <a:buFontTx/>
              <a:buChar char="•"/>
            </a:pPr>
            <a:r>
              <a:rPr lang="en-US" dirty="0"/>
              <a:t>The Standard Operating Procedures are finished</a:t>
            </a:r>
          </a:p>
          <a:p>
            <a:pPr marL="342900" indent="-342900">
              <a:spcBef>
                <a:spcPct val="50000"/>
              </a:spcBef>
              <a:buFontTx/>
              <a:buChar char="•"/>
            </a:pPr>
            <a:r>
              <a:rPr lang="en-US" dirty="0"/>
              <a:t>Multilingual calls (40% of call-takers know English language, language courses are regularly organized)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5" name="Group 34"/>
          <p:cNvGrpSpPr>
            <a:grpSpLocks/>
          </p:cNvGrpSpPr>
          <p:nvPr/>
        </p:nvGrpSpPr>
        <p:grpSpPr bwMode="auto">
          <a:xfrm>
            <a:off x="7904163" y="-4763"/>
            <a:ext cx="1211262" cy="385763"/>
            <a:chOff x="7814716" y="-5258"/>
            <a:chExt cx="1210767" cy="460280"/>
          </a:xfrm>
        </p:grpSpPr>
        <p:sp>
          <p:nvSpPr>
            <p:cNvPr id="2"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pic>
        <p:nvPicPr>
          <p:cNvPr id="5124"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a:solidFill>
                  <a:schemeClr val="accent2">
                    <a:lumMod val="75000"/>
                  </a:schemeClr>
                </a:solidFill>
                <a:latin typeface="Cambria" pitchFamily="18" charset="0"/>
                <a:cs typeface="+mn-cs"/>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eaLnBrk="1" fontAlgn="auto" hangingPunct="1">
              <a:spcAft>
                <a:spcPts val="0"/>
              </a:spcAft>
              <a:defRPr/>
            </a:pPr>
            <a:r>
              <a:rPr lang="en-US" sz="2800" b="1" dirty="0">
                <a:solidFill>
                  <a:schemeClr val="accent2">
                    <a:lumMod val="50000"/>
                  </a:schemeClr>
                </a:solidFill>
                <a:latin typeface="Cambria" pitchFamily="18" charset="0"/>
                <a:ea typeface="+mj-ea"/>
                <a:cs typeface="+mj-cs"/>
              </a:rPr>
              <a:t/>
            </a:r>
            <a:br>
              <a:rPr lang="en-US" sz="2800" b="1" dirty="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sp>
        <p:nvSpPr>
          <p:cNvPr id="5127" name="Rectangle 41"/>
          <p:cNvSpPr>
            <a:spLocks noChangeArrowheads="1"/>
          </p:cNvSpPr>
          <p:nvPr/>
        </p:nvSpPr>
        <p:spPr bwMode="auto">
          <a:xfrm>
            <a:off x="609600" y="1295400"/>
            <a:ext cx="7924800" cy="430213"/>
          </a:xfrm>
          <a:prstGeom prst="rect">
            <a:avLst/>
          </a:prstGeom>
          <a:noFill/>
          <a:ln w="9525">
            <a:noFill/>
            <a:miter lim="800000"/>
            <a:headEnd/>
            <a:tailEnd/>
          </a:ln>
        </p:spPr>
        <p:txBody>
          <a:bodyPr>
            <a:spAutoFit/>
          </a:bodyPr>
          <a:lstStyle/>
          <a:p>
            <a:pPr eaLnBrk="1" hangingPunct="1">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eaLnBrk="1" hangingPunct="1">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eaLnBrk="1" hangingPunct="1">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512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5130" name="Subtitle 17"/>
          <p:cNvSpPr>
            <a:spLocks noGrp="1"/>
          </p:cNvSpPr>
          <p:nvPr>
            <p:ph type="subTitle" idx="4294967295"/>
          </p:nvPr>
        </p:nvSpPr>
        <p:spPr>
          <a:xfrm>
            <a:off x="381000" y="2286000"/>
            <a:ext cx="8229600" cy="2209800"/>
          </a:xfrm>
        </p:spPr>
        <p:txBody>
          <a:bodyPr/>
          <a:lstStyle/>
          <a:p>
            <a:pPr marL="0" indent="0">
              <a:buFont typeface="Wingdings" pitchFamily="2" charset="2"/>
              <a:buNone/>
            </a:pPr>
            <a:endParaRPr lang="en-US" sz="3500" smtClean="0">
              <a:solidFill>
                <a:srgbClr val="632523"/>
              </a:solidFill>
              <a:latin typeface="Cambria" pitchFamily="18" charset="0"/>
            </a:endParaRPr>
          </a:p>
          <a:p>
            <a:pPr marL="0" indent="0">
              <a:buFont typeface="Arial" charset="0"/>
              <a:buNone/>
            </a:pPr>
            <a:endParaRPr lang="en-GB" sz="3500" smtClean="0">
              <a:solidFill>
                <a:srgbClr val="898989"/>
              </a:solidFill>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hangingPunct="1">
              <a:spcAft>
                <a:spcPct val="40000"/>
              </a:spcAft>
              <a:buClr>
                <a:srgbClr val="FF0000"/>
              </a:buClr>
              <a:defRPr/>
            </a:pPr>
            <a:r>
              <a:rPr lang="sr-Latn-CS" b="1" dirty="0">
                <a:solidFill>
                  <a:srgbClr val="F2DCDB"/>
                </a:solidFill>
                <a:latin typeface="Cambria" pitchFamily="18" charset="0"/>
                <a:cs typeface="Arial" charset="0"/>
              </a:rPr>
              <a:t>Chapter </a:t>
            </a:r>
            <a:r>
              <a:rPr lang="x-none" b="1" dirty="0">
                <a:solidFill>
                  <a:srgbClr val="F2DCDB"/>
                </a:solidFill>
                <a:latin typeface="Cambria" pitchFamily="18" charset="0"/>
                <a:cs typeface="Arial" charset="0"/>
              </a:rPr>
              <a:t>14</a:t>
            </a:r>
            <a:r>
              <a:rPr lang="sr-Latn-CS" b="1" dirty="0">
                <a:solidFill>
                  <a:srgbClr val="F2DCDB"/>
                </a:solidFill>
                <a:latin typeface="Cambria" pitchFamily="18" charset="0"/>
                <a:cs typeface="Arial" charset="0"/>
              </a:rPr>
              <a:t>: </a:t>
            </a:r>
            <a:r>
              <a:rPr lang="x-none" b="1" dirty="0">
                <a:solidFill>
                  <a:srgbClr val="F2DCDB"/>
                </a:solidFill>
                <a:latin typeface="Cambria" pitchFamily="18" charset="0"/>
                <a:cs typeface="Arial" charset="0"/>
              </a:rPr>
              <a:t>Transport Policy</a:t>
            </a:r>
            <a:r>
              <a:rPr lang="en-US" b="1" dirty="0">
                <a:solidFill>
                  <a:srgbClr val="F2DCDB"/>
                </a:solidFill>
                <a:latin typeface="Cambria" pitchFamily="18" charset="0"/>
                <a:cs typeface="Arial" charset="0"/>
              </a:rPr>
              <a:t> </a:t>
            </a:r>
          </a:p>
        </p:txBody>
      </p:sp>
      <p:sp>
        <p:nvSpPr>
          <p:cNvPr id="16" name="Rectangle 15"/>
          <p:cNvSpPr/>
          <p:nvPr/>
        </p:nvSpPr>
        <p:spPr>
          <a:xfrm>
            <a:off x="5943600" y="64389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l-PL" sz="1100" b="1" dirty="0">
              <a:solidFill>
                <a:srgbClr val="632523"/>
              </a:solidFill>
              <a:cs typeface="Arial" charset="0"/>
            </a:endParaRPr>
          </a:p>
        </p:txBody>
      </p:sp>
      <p:grpSp>
        <p:nvGrpSpPr>
          <p:cNvPr id="9" name="Group 34"/>
          <p:cNvGrpSpPr>
            <a:grpSpLocks/>
          </p:cNvGrpSpPr>
          <p:nvPr/>
        </p:nvGrpSpPr>
        <p:grpSpPr bwMode="auto">
          <a:xfrm>
            <a:off x="7883525" y="-3175"/>
            <a:ext cx="1211263"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26" name="Group 36"/>
          <p:cNvGrpSpPr>
            <a:grpSpLocks/>
          </p:cNvGrpSpPr>
          <p:nvPr/>
        </p:nvGrpSpPr>
        <p:grpSpPr bwMode="auto">
          <a:xfrm>
            <a:off x="4283075" y="2362200"/>
            <a:ext cx="573088" cy="1062038"/>
            <a:chOff x="2649" y="5804"/>
            <a:chExt cx="840" cy="1605"/>
          </a:xfrm>
        </p:grpSpPr>
        <p:sp>
          <p:nvSpPr>
            <p:cNvPr id="27" name="AutoShape 37"/>
            <p:cNvSpPr>
              <a:spLocks noChangeArrowheads="1"/>
            </p:cNvSpPr>
            <p:nvPr/>
          </p:nvSpPr>
          <p:spPr bwMode="auto">
            <a:xfrm>
              <a:off x="2649" y="5804"/>
              <a:ext cx="840" cy="742"/>
            </a:xfrm>
            <a:prstGeom prst="triangle">
              <a:avLst>
                <a:gd name="adj" fmla="val 50000"/>
              </a:avLst>
            </a:prstGeom>
            <a:solidFill>
              <a:srgbClr val="FF0000"/>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0000"/>
              </a:extrusionClr>
            </a:sp3d>
          </p:spPr>
          <p:txBody>
            <a:bodyPr>
              <a:flatTx/>
            </a:bodyPr>
            <a:lstStyle/>
            <a:p>
              <a:endParaRPr lang="en-US"/>
            </a:p>
          </p:txBody>
        </p:sp>
        <p:sp>
          <p:nvSpPr>
            <p:cNvPr id="28" name="Rectangle 38"/>
            <p:cNvSpPr>
              <a:spLocks noChangeArrowheads="1"/>
            </p:cNvSpPr>
            <p:nvPr/>
          </p:nvSpPr>
          <p:spPr bwMode="auto">
            <a:xfrm>
              <a:off x="2649" y="6670"/>
              <a:ext cx="839" cy="739"/>
            </a:xfrm>
            <a:prstGeom prst="rect">
              <a:avLst/>
            </a:prstGeom>
            <a:solidFill>
              <a:srgbClr val="FFFFFF"/>
            </a:solidFill>
            <a:ln w="9525">
              <a:noFill/>
              <a:miter lim="800000"/>
              <a:headEnd/>
              <a:tailEnd/>
            </a:ln>
          </p:spPr>
          <p:txBody>
            <a:bodyPr lIns="73152" tIns="36576" rIns="73152" bIns="36576"/>
            <a:lstStyle/>
            <a:p>
              <a:pPr algn="ctr"/>
              <a:r>
                <a:rPr lang="sr-Latn-CS" sz="1200">
                  <a:solidFill>
                    <a:srgbClr val="000000"/>
                  </a:solidFill>
                  <a:latin typeface="Arial" charset="0"/>
                </a:rPr>
                <a:t>TU</a:t>
              </a:r>
            </a:p>
            <a:p>
              <a:pPr algn="ctr"/>
              <a:r>
                <a:rPr lang="sr-Latn-CS" sz="1200">
                  <a:solidFill>
                    <a:srgbClr val="000000"/>
                  </a:solidFill>
                  <a:latin typeface="Arial" charset="0"/>
                </a:rPr>
                <a:t>Nikšić</a:t>
              </a:r>
              <a:endParaRPr lang="en-US"/>
            </a:p>
          </p:txBody>
        </p:sp>
      </p:grpSp>
      <p:sp>
        <p:nvSpPr>
          <p:cNvPr id="29" name="Rectangle 4"/>
          <p:cNvSpPr txBox="1">
            <a:spLocks noChangeArrowheads="1"/>
          </p:cNvSpPr>
          <p:nvPr/>
        </p:nvSpPr>
        <p:spPr>
          <a:xfrm>
            <a:off x="3200400" y="1474788"/>
            <a:ext cx="2286000" cy="658812"/>
          </a:xfrm>
          <a:prstGeom prst="rect">
            <a:avLst/>
          </a:prstGeom>
          <a:noFill/>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mj-lt"/>
                <a:ea typeface="+mj-ea"/>
                <a:cs typeface="+mj-cs"/>
              </a:rPr>
              <a:t>112 Project</a:t>
            </a:r>
          </a:p>
        </p:txBody>
      </p:sp>
      <p:grpSp>
        <p:nvGrpSpPr>
          <p:cNvPr id="35" name="Group 23"/>
          <p:cNvGrpSpPr>
            <a:grpSpLocks/>
          </p:cNvGrpSpPr>
          <p:nvPr/>
        </p:nvGrpSpPr>
        <p:grpSpPr bwMode="auto">
          <a:xfrm>
            <a:off x="228600" y="2438400"/>
            <a:ext cx="3930650" cy="3473450"/>
            <a:chOff x="1757" y="979"/>
            <a:chExt cx="2476" cy="2188"/>
          </a:xfrm>
        </p:grpSpPr>
        <p:sp>
          <p:nvSpPr>
            <p:cNvPr id="36" name="Rectangle 7"/>
            <p:cNvSpPr>
              <a:spLocks noChangeArrowheads="1"/>
            </p:cNvSpPr>
            <p:nvPr/>
          </p:nvSpPr>
          <p:spPr bwMode="auto">
            <a:xfrm>
              <a:off x="2505" y="979"/>
              <a:ext cx="922" cy="346"/>
            </a:xfrm>
            <a:prstGeom prst="rect">
              <a:avLst/>
            </a:prstGeom>
            <a:solidFill>
              <a:srgbClr val="3366FF"/>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66FF"/>
              </a:extrusionClr>
            </a:sp3d>
          </p:spPr>
          <p:txBody>
            <a:bodyPr lIns="73152" tIns="36576" rIns="73152" bIns="36576">
              <a:flatTx/>
            </a:bodyPr>
            <a:lstStyle/>
            <a:p>
              <a:pPr algn="ctr"/>
              <a:r>
                <a:rPr lang="sr-Latn-CS" sz="1200" dirty="0">
                  <a:solidFill>
                    <a:srgbClr val="FFFFFF"/>
                  </a:solidFill>
                  <a:latin typeface="Arial" charset="0"/>
                </a:rPr>
                <a:t>OKC 112</a:t>
              </a:r>
            </a:p>
            <a:p>
              <a:pPr algn="ctr"/>
              <a:r>
                <a:rPr lang="sr-Latn-CS" sz="1200" dirty="0">
                  <a:solidFill>
                    <a:srgbClr val="FFFFFF"/>
                  </a:solidFill>
                  <a:latin typeface="Arial" charset="0"/>
                </a:rPr>
                <a:t>PODGORICA</a:t>
              </a:r>
              <a:endParaRPr lang="en-US" sz="1200" dirty="0"/>
            </a:p>
          </p:txBody>
        </p:sp>
        <p:sp>
          <p:nvSpPr>
            <p:cNvPr id="37" name="Oval 8"/>
            <p:cNvSpPr>
              <a:spLocks noChangeArrowheads="1"/>
            </p:cNvSpPr>
            <p:nvPr/>
          </p:nvSpPr>
          <p:spPr bwMode="auto">
            <a:xfrm>
              <a:off x="2217" y="1555"/>
              <a:ext cx="577" cy="576"/>
            </a:xfrm>
            <a:prstGeom prst="ellipse">
              <a:avLst/>
            </a:prstGeom>
            <a:solidFill>
              <a:srgbClr val="FFFF00"/>
            </a:solidFill>
            <a:ln w="9525">
              <a:round/>
              <a:headEnd/>
              <a:tailEnd/>
            </a:ln>
            <a:scene3d>
              <a:camera prst="legacyObliqueTopRight"/>
              <a:lightRig rig="legacyFlat3" dir="b"/>
            </a:scene3d>
            <a:sp3d extrusionH="430200" prstMaterial="legacyMatte">
              <a:bevelT w="13500" h="13500" prst="angle"/>
              <a:bevelB w="13500" h="13500" prst="angle"/>
              <a:extrusionClr>
                <a:srgbClr val="FFFF00"/>
              </a:extrusionClr>
            </a:sp3d>
          </p:spPr>
          <p:txBody>
            <a:bodyPr lIns="73152" tIns="36576" rIns="73152" bIns="36576">
              <a:flatTx/>
            </a:bodyPr>
            <a:lstStyle/>
            <a:p>
              <a:r>
                <a:rPr lang="sr-Latn-CS" sz="1200" b="1">
                  <a:latin typeface="Arial" charset="0"/>
                </a:rPr>
                <a:t>RC Podgorica</a:t>
              </a:r>
              <a:endParaRPr lang="en-US" sz="1200" b="1"/>
            </a:p>
          </p:txBody>
        </p:sp>
        <p:sp>
          <p:nvSpPr>
            <p:cNvPr id="38" name="Oval 9"/>
            <p:cNvSpPr>
              <a:spLocks noChangeArrowheads="1"/>
            </p:cNvSpPr>
            <p:nvPr/>
          </p:nvSpPr>
          <p:spPr bwMode="auto">
            <a:xfrm>
              <a:off x="3023" y="1555"/>
              <a:ext cx="576" cy="576"/>
            </a:xfrm>
            <a:prstGeom prst="ellipse">
              <a:avLst/>
            </a:prstGeom>
            <a:solidFill>
              <a:srgbClr val="FFFF00"/>
            </a:solidFill>
            <a:ln w="9525">
              <a:round/>
              <a:headEnd/>
              <a:tailEnd/>
            </a:ln>
            <a:scene3d>
              <a:camera prst="legacyObliqueTopRight"/>
              <a:lightRig rig="legacyFlat3" dir="b"/>
            </a:scene3d>
            <a:sp3d extrusionH="430200" prstMaterial="legacyMatte">
              <a:bevelT w="13500" h="13500" prst="angle"/>
              <a:bevelB w="13500" h="13500" prst="angle"/>
              <a:extrusionClr>
                <a:srgbClr val="FFFF00"/>
              </a:extrusionClr>
            </a:sp3d>
          </p:spPr>
          <p:txBody>
            <a:bodyPr lIns="73152" tIns="36576" rIns="73152" bIns="36576">
              <a:flatTx/>
            </a:bodyPr>
            <a:lstStyle/>
            <a:p>
              <a:r>
                <a:rPr lang="sr-Latn-CS" sz="1200">
                  <a:latin typeface="Arial" charset="0"/>
                </a:rPr>
                <a:t>RC Bijelo Polje</a:t>
              </a:r>
              <a:endParaRPr lang="en-US" sz="1200"/>
            </a:p>
          </p:txBody>
        </p:sp>
        <p:sp>
          <p:nvSpPr>
            <p:cNvPr id="39" name="Line 10"/>
            <p:cNvSpPr>
              <a:spLocks noChangeShapeType="1"/>
            </p:cNvSpPr>
            <p:nvPr/>
          </p:nvSpPr>
          <p:spPr bwMode="auto">
            <a:xfrm>
              <a:off x="1757" y="1439"/>
              <a:ext cx="2476" cy="1"/>
            </a:xfrm>
            <a:prstGeom prst="line">
              <a:avLst/>
            </a:prstGeom>
            <a:noFill/>
            <a:ln w="9525">
              <a:solidFill>
                <a:srgbClr val="000000"/>
              </a:solidFill>
              <a:round/>
              <a:headEnd/>
              <a:tailEnd/>
            </a:ln>
          </p:spPr>
          <p:txBody>
            <a:bodyPr/>
            <a:lstStyle/>
            <a:p>
              <a:endParaRPr lang="en-US"/>
            </a:p>
          </p:txBody>
        </p:sp>
        <p:sp>
          <p:nvSpPr>
            <p:cNvPr id="40" name="Line 11"/>
            <p:cNvSpPr>
              <a:spLocks noChangeShapeType="1"/>
            </p:cNvSpPr>
            <p:nvPr/>
          </p:nvSpPr>
          <p:spPr bwMode="auto">
            <a:xfrm>
              <a:off x="1757" y="2303"/>
              <a:ext cx="2476" cy="0"/>
            </a:xfrm>
            <a:prstGeom prst="line">
              <a:avLst/>
            </a:prstGeom>
            <a:noFill/>
            <a:ln w="9525">
              <a:solidFill>
                <a:srgbClr val="000000"/>
              </a:solidFill>
              <a:round/>
              <a:headEnd/>
              <a:tailEnd/>
            </a:ln>
          </p:spPr>
          <p:txBody>
            <a:bodyPr/>
            <a:lstStyle/>
            <a:p>
              <a:endParaRPr lang="en-US"/>
            </a:p>
          </p:txBody>
        </p:sp>
        <p:grpSp>
          <p:nvGrpSpPr>
            <p:cNvPr id="42" name="Group 12"/>
            <p:cNvGrpSpPr>
              <a:grpSpLocks/>
            </p:cNvGrpSpPr>
            <p:nvPr/>
          </p:nvGrpSpPr>
          <p:grpSpPr bwMode="auto">
            <a:xfrm>
              <a:off x="1813" y="2418"/>
              <a:ext cx="2247" cy="346"/>
              <a:chOff x="2520" y="6299"/>
              <a:chExt cx="7020" cy="1080"/>
            </a:xfrm>
          </p:grpSpPr>
          <p:sp>
            <p:nvSpPr>
              <p:cNvPr id="48" name="AutoShape 13"/>
              <p:cNvSpPr>
                <a:spLocks noChangeArrowheads="1"/>
              </p:cNvSpPr>
              <p:nvPr/>
            </p:nvSpPr>
            <p:spPr bwMode="auto">
              <a:xfrm>
                <a:off x="2520" y="6299"/>
                <a:ext cx="1260" cy="1080"/>
              </a:xfrm>
              <a:prstGeom prst="triangle">
                <a:avLst>
                  <a:gd name="adj" fmla="val 50000"/>
                </a:avLst>
              </a:prstGeom>
              <a:solidFill>
                <a:srgbClr val="FF0000"/>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0000"/>
                </a:extrusionClr>
              </a:sp3d>
            </p:spPr>
            <p:txBody>
              <a:bodyPr>
                <a:flatTx/>
              </a:bodyPr>
              <a:lstStyle/>
              <a:p>
                <a:endParaRPr lang="en-US"/>
              </a:p>
            </p:txBody>
          </p:sp>
          <p:sp>
            <p:nvSpPr>
              <p:cNvPr id="49" name="AutoShape 14"/>
              <p:cNvSpPr>
                <a:spLocks noChangeArrowheads="1"/>
              </p:cNvSpPr>
              <p:nvPr/>
            </p:nvSpPr>
            <p:spPr bwMode="auto">
              <a:xfrm>
                <a:off x="3960" y="6299"/>
                <a:ext cx="1260" cy="1080"/>
              </a:xfrm>
              <a:prstGeom prst="triangle">
                <a:avLst>
                  <a:gd name="adj" fmla="val 50000"/>
                </a:avLst>
              </a:prstGeom>
              <a:solidFill>
                <a:srgbClr val="FF0000"/>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0000"/>
                </a:extrusionClr>
              </a:sp3d>
            </p:spPr>
            <p:txBody>
              <a:bodyPr>
                <a:flatTx/>
              </a:bodyPr>
              <a:lstStyle/>
              <a:p>
                <a:endParaRPr lang="en-US"/>
              </a:p>
            </p:txBody>
          </p:sp>
          <p:sp>
            <p:nvSpPr>
              <p:cNvPr id="50" name="AutoShape 15"/>
              <p:cNvSpPr>
                <a:spLocks noChangeArrowheads="1"/>
              </p:cNvSpPr>
              <p:nvPr/>
            </p:nvSpPr>
            <p:spPr bwMode="auto">
              <a:xfrm>
                <a:off x="6840" y="6299"/>
                <a:ext cx="1260" cy="1080"/>
              </a:xfrm>
              <a:prstGeom prst="triangle">
                <a:avLst>
                  <a:gd name="adj" fmla="val 50000"/>
                </a:avLst>
              </a:prstGeom>
              <a:solidFill>
                <a:srgbClr val="FF0000"/>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0000"/>
                </a:extrusionClr>
              </a:sp3d>
            </p:spPr>
            <p:txBody>
              <a:bodyPr>
                <a:flatTx/>
              </a:bodyPr>
              <a:lstStyle/>
              <a:p>
                <a:endParaRPr lang="en-US"/>
              </a:p>
            </p:txBody>
          </p:sp>
          <p:sp>
            <p:nvSpPr>
              <p:cNvPr id="51" name="AutoShape 16"/>
              <p:cNvSpPr>
                <a:spLocks noChangeArrowheads="1"/>
              </p:cNvSpPr>
              <p:nvPr/>
            </p:nvSpPr>
            <p:spPr bwMode="auto">
              <a:xfrm>
                <a:off x="5401" y="6299"/>
                <a:ext cx="1258" cy="1080"/>
              </a:xfrm>
              <a:prstGeom prst="triangle">
                <a:avLst>
                  <a:gd name="adj" fmla="val 50000"/>
                </a:avLst>
              </a:prstGeom>
              <a:solidFill>
                <a:srgbClr val="FF0000"/>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0000"/>
                </a:extrusionClr>
              </a:sp3d>
            </p:spPr>
            <p:txBody>
              <a:bodyPr>
                <a:flatTx/>
              </a:bodyPr>
              <a:lstStyle/>
              <a:p>
                <a:endParaRPr lang="en-US"/>
              </a:p>
            </p:txBody>
          </p:sp>
          <p:sp>
            <p:nvSpPr>
              <p:cNvPr id="52" name="AutoShape 17"/>
              <p:cNvSpPr>
                <a:spLocks noChangeArrowheads="1"/>
              </p:cNvSpPr>
              <p:nvPr/>
            </p:nvSpPr>
            <p:spPr bwMode="auto">
              <a:xfrm>
                <a:off x="8280" y="6299"/>
                <a:ext cx="1260" cy="1080"/>
              </a:xfrm>
              <a:prstGeom prst="triangle">
                <a:avLst>
                  <a:gd name="adj" fmla="val 50000"/>
                </a:avLst>
              </a:prstGeom>
              <a:solidFill>
                <a:srgbClr val="FF0000"/>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0000"/>
                </a:extrusionClr>
              </a:sp3d>
            </p:spPr>
            <p:txBody>
              <a:bodyPr>
                <a:flatTx/>
              </a:bodyPr>
              <a:lstStyle/>
              <a:p>
                <a:endParaRPr lang="en-US"/>
              </a:p>
            </p:txBody>
          </p:sp>
        </p:grpSp>
        <p:sp>
          <p:nvSpPr>
            <p:cNvPr id="43" name="Rectangle 18"/>
            <p:cNvSpPr>
              <a:spLocks noChangeArrowheads="1"/>
            </p:cNvSpPr>
            <p:nvPr/>
          </p:nvSpPr>
          <p:spPr bwMode="auto">
            <a:xfrm>
              <a:off x="1814" y="2822"/>
              <a:ext cx="403" cy="345"/>
            </a:xfrm>
            <a:prstGeom prst="rect">
              <a:avLst/>
            </a:prstGeom>
            <a:solidFill>
              <a:srgbClr val="FFFFFF"/>
            </a:solidFill>
            <a:ln w="9525">
              <a:noFill/>
              <a:miter lim="800000"/>
              <a:headEnd/>
              <a:tailEnd/>
            </a:ln>
          </p:spPr>
          <p:txBody>
            <a:bodyPr lIns="73152" tIns="36576" rIns="73152" bIns="36576"/>
            <a:lstStyle/>
            <a:p>
              <a:pPr algn="ctr"/>
              <a:r>
                <a:rPr lang="sr-Latn-CS" sz="1200">
                  <a:solidFill>
                    <a:srgbClr val="000000"/>
                  </a:solidFill>
                  <a:latin typeface="Arial" charset="0"/>
                </a:rPr>
                <a:t>TU</a:t>
              </a:r>
            </a:p>
            <a:p>
              <a:pPr algn="ctr"/>
              <a:r>
                <a:rPr lang="sr-Latn-CS" sz="1200">
                  <a:solidFill>
                    <a:srgbClr val="000000"/>
                  </a:solidFill>
                  <a:latin typeface="Arial" charset="0"/>
                </a:rPr>
                <a:t>Nikšić</a:t>
              </a:r>
              <a:endParaRPr lang="en-US" sz="1000">
                <a:solidFill>
                  <a:srgbClr val="000000"/>
                </a:solidFill>
              </a:endParaRPr>
            </a:p>
          </p:txBody>
        </p:sp>
        <p:sp>
          <p:nvSpPr>
            <p:cNvPr id="44" name="Rectangle 19"/>
            <p:cNvSpPr>
              <a:spLocks noChangeArrowheads="1"/>
            </p:cNvSpPr>
            <p:nvPr/>
          </p:nvSpPr>
          <p:spPr bwMode="auto">
            <a:xfrm>
              <a:off x="2275" y="2822"/>
              <a:ext cx="403" cy="345"/>
            </a:xfrm>
            <a:prstGeom prst="rect">
              <a:avLst/>
            </a:prstGeom>
            <a:solidFill>
              <a:srgbClr val="FFFFFF"/>
            </a:solidFill>
            <a:ln w="9525">
              <a:noFill/>
              <a:miter lim="800000"/>
              <a:headEnd/>
              <a:tailEnd/>
            </a:ln>
          </p:spPr>
          <p:txBody>
            <a:bodyPr lIns="73152" tIns="36576" rIns="73152" bIns="36576"/>
            <a:lstStyle/>
            <a:p>
              <a:pPr algn="ctr"/>
              <a:r>
                <a:rPr lang="sr-Latn-CS" sz="1200">
                  <a:solidFill>
                    <a:srgbClr val="000000"/>
                  </a:solidFill>
                  <a:latin typeface="Arial" charset="0"/>
                </a:rPr>
                <a:t>TU</a:t>
              </a:r>
            </a:p>
            <a:p>
              <a:pPr algn="ctr"/>
              <a:r>
                <a:rPr lang="sr-Latn-CS" sz="1200">
                  <a:solidFill>
                    <a:srgbClr val="000000"/>
                  </a:solidFill>
                  <a:latin typeface="Arial" charset="0"/>
                </a:rPr>
                <a:t>Bar</a:t>
              </a:r>
              <a:endParaRPr lang="en-US" sz="1200">
                <a:solidFill>
                  <a:srgbClr val="000000"/>
                </a:solidFill>
              </a:endParaRPr>
            </a:p>
          </p:txBody>
        </p:sp>
        <p:sp>
          <p:nvSpPr>
            <p:cNvPr id="45" name="Rectangle 20"/>
            <p:cNvSpPr>
              <a:spLocks noChangeArrowheads="1"/>
            </p:cNvSpPr>
            <p:nvPr/>
          </p:nvSpPr>
          <p:spPr bwMode="auto">
            <a:xfrm>
              <a:off x="2736" y="2822"/>
              <a:ext cx="402" cy="345"/>
            </a:xfrm>
            <a:prstGeom prst="rect">
              <a:avLst/>
            </a:prstGeom>
            <a:solidFill>
              <a:srgbClr val="FFFFFF"/>
            </a:solidFill>
            <a:ln w="9525">
              <a:noFill/>
              <a:miter lim="800000"/>
              <a:headEnd/>
              <a:tailEnd/>
            </a:ln>
          </p:spPr>
          <p:txBody>
            <a:bodyPr lIns="73152" tIns="36576" rIns="73152" bIns="36576"/>
            <a:lstStyle/>
            <a:p>
              <a:pPr algn="ctr"/>
              <a:r>
                <a:rPr lang="sr-Latn-CS" sz="1200">
                  <a:solidFill>
                    <a:srgbClr val="000000"/>
                  </a:solidFill>
                  <a:latin typeface="Arial" charset="0"/>
                </a:rPr>
                <a:t>TU</a:t>
              </a:r>
            </a:p>
            <a:p>
              <a:pPr algn="ctr"/>
              <a:r>
                <a:rPr lang="sr-Latn-CS" sz="1200">
                  <a:solidFill>
                    <a:srgbClr val="000000"/>
                  </a:solidFill>
                  <a:latin typeface="Arial" charset="0"/>
                </a:rPr>
                <a:t>Herceg Novi</a:t>
              </a:r>
              <a:endParaRPr lang="en-US" sz="1200">
                <a:solidFill>
                  <a:srgbClr val="000000"/>
                </a:solidFill>
              </a:endParaRPr>
            </a:p>
          </p:txBody>
        </p:sp>
        <p:sp>
          <p:nvSpPr>
            <p:cNvPr id="46" name="Rectangle 21"/>
            <p:cNvSpPr>
              <a:spLocks noChangeArrowheads="1"/>
            </p:cNvSpPr>
            <p:nvPr/>
          </p:nvSpPr>
          <p:spPr bwMode="auto">
            <a:xfrm>
              <a:off x="3196" y="2822"/>
              <a:ext cx="403" cy="345"/>
            </a:xfrm>
            <a:prstGeom prst="rect">
              <a:avLst/>
            </a:prstGeom>
            <a:solidFill>
              <a:srgbClr val="FFFFFF"/>
            </a:solidFill>
            <a:ln w="9525">
              <a:noFill/>
              <a:miter lim="800000"/>
              <a:headEnd/>
              <a:tailEnd/>
            </a:ln>
          </p:spPr>
          <p:txBody>
            <a:bodyPr lIns="73152" tIns="36576" rIns="73152" bIns="36576"/>
            <a:lstStyle/>
            <a:p>
              <a:pPr algn="ctr"/>
              <a:r>
                <a:rPr lang="sr-Latn-CS" sz="1200">
                  <a:solidFill>
                    <a:srgbClr val="000000"/>
                  </a:solidFill>
                  <a:latin typeface="Arial" charset="0"/>
                </a:rPr>
                <a:t>TU</a:t>
              </a:r>
            </a:p>
            <a:p>
              <a:pPr algn="ctr"/>
              <a:r>
                <a:rPr lang="sr-Latn-CS" sz="1200">
                  <a:solidFill>
                    <a:srgbClr val="000000"/>
                  </a:solidFill>
                  <a:latin typeface="Arial" charset="0"/>
                </a:rPr>
                <a:t>Berane</a:t>
              </a:r>
              <a:endParaRPr lang="en-US" sz="1200">
                <a:solidFill>
                  <a:srgbClr val="000000"/>
                </a:solidFill>
              </a:endParaRPr>
            </a:p>
          </p:txBody>
        </p:sp>
        <p:sp>
          <p:nvSpPr>
            <p:cNvPr id="47" name="Rectangle 22"/>
            <p:cNvSpPr>
              <a:spLocks noChangeArrowheads="1"/>
            </p:cNvSpPr>
            <p:nvPr/>
          </p:nvSpPr>
          <p:spPr bwMode="auto">
            <a:xfrm>
              <a:off x="3657" y="2822"/>
              <a:ext cx="403" cy="345"/>
            </a:xfrm>
            <a:prstGeom prst="rect">
              <a:avLst/>
            </a:prstGeom>
            <a:solidFill>
              <a:srgbClr val="FFFFFF"/>
            </a:solidFill>
            <a:ln w="9525">
              <a:noFill/>
              <a:miter lim="800000"/>
              <a:headEnd/>
              <a:tailEnd/>
            </a:ln>
          </p:spPr>
          <p:txBody>
            <a:bodyPr lIns="73152" tIns="36576" rIns="73152" bIns="36576"/>
            <a:lstStyle/>
            <a:p>
              <a:pPr algn="ctr"/>
              <a:r>
                <a:rPr lang="sr-Latn-CS" sz="1200">
                  <a:solidFill>
                    <a:srgbClr val="000000"/>
                  </a:solidFill>
                  <a:latin typeface="Arial" charset="0"/>
                </a:rPr>
                <a:t>TU</a:t>
              </a:r>
            </a:p>
            <a:p>
              <a:pPr algn="ctr"/>
              <a:r>
                <a:rPr lang="sr-Latn-CS" sz="1200">
                  <a:solidFill>
                    <a:srgbClr val="000000"/>
                  </a:solidFill>
                  <a:latin typeface="Arial" charset="0"/>
                </a:rPr>
                <a:t>Pljevlja</a:t>
              </a:r>
              <a:endParaRPr lang="en-US" sz="1200">
                <a:solidFill>
                  <a:srgbClr val="000000"/>
                </a:solidFill>
              </a:endParaRPr>
            </a:p>
          </p:txBody>
        </p:sp>
      </p:grpSp>
      <p:sp>
        <p:nvSpPr>
          <p:cNvPr id="53" name="Rectangle 25"/>
          <p:cNvSpPr>
            <a:spLocks noChangeArrowheads="1"/>
          </p:cNvSpPr>
          <p:nvPr/>
        </p:nvSpPr>
        <p:spPr bwMode="auto">
          <a:xfrm>
            <a:off x="0" y="2314575"/>
            <a:ext cx="9144000" cy="0"/>
          </a:xfrm>
          <a:prstGeom prst="rect">
            <a:avLst/>
          </a:prstGeom>
          <a:noFill/>
          <a:ln w="9525">
            <a:noFill/>
            <a:miter lim="800000"/>
            <a:headEnd/>
            <a:tailEnd/>
          </a:ln>
        </p:spPr>
        <p:txBody>
          <a:bodyPr wrap="none" anchor="ctr">
            <a:spAutoFit/>
          </a:bodyPr>
          <a:lstStyle/>
          <a:p>
            <a:endParaRPr lang="en-US"/>
          </a:p>
        </p:txBody>
      </p:sp>
      <p:sp>
        <p:nvSpPr>
          <p:cNvPr id="54" name="AutoShape 27"/>
          <p:cNvSpPr>
            <a:spLocks noChangeAspect="1" noChangeArrowheads="1"/>
          </p:cNvSpPr>
          <p:nvPr/>
        </p:nvSpPr>
        <p:spPr bwMode="auto">
          <a:xfrm>
            <a:off x="4038600" y="2263775"/>
            <a:ext cx="5105400" cy="4594225"/>
          </a:xfrm>
          <a:prstGeom prst="rect">
            <a:avLst/>
          </a:prstGeom>
          <a:noFill/>
          <a:ln w="9525">
            <a:noFill/>
            <a:miter lim="800000"/>
            <a:headEnd/>
            <a:tailEnd/>
          </a:ln>
        </p:spPr>
        <p:txBody>
          <a:bodyPr/>
          <a:lstStyle/>
          <a:p>
            <a:endParaRPr lang="en-US"/>
          </a:p>
        </p:txBody>
      </p:sp>
      <p:sp>
        <p:nvSpPr>
          <p:cNvPr id="55" name="Freeform 28"/>
          <p:cNvSpPr>
            <a:spLocks/>
          </p:cNvSpPr>
          <p:nvPr/>
        </p:nvSpPr>
        <p:spPr bwMode="auto">
          <a:xfrm rot="14887403">
            <a:off x="5832475" y="2968626"/>
            <a:ext cx="407987" cy="919162"/>
          </a:xfrm>
          <a:custGeom>
            <a:avLst/>
            <a:gdLst>
              <a:gd name="T0" fmla="*/ 0 w 720"/>
              <a:gd name="T1" fmla="*/ 0 h 1980"/>
              <a:gd name="T2" fmla="*/ 203994 w 720"/>
              <a:gd name="T3" fmla="*/ 501361 h 1980"/>
              <a:gd name="T4" fmla="*/ 305990 w 720"/>
              <a:gd name="T5" fmla="*/ 417801 h 1980"/>
              <a:gd name="T6" fmla="*/ 407987 w 720"/>
              <a:gd name="T7" fmla="*/ 919162 h 1980"/>
              <a:gd name="T8" fmla="*/ 407987 w 720"/>
              <a:gd name="T9" fmla="*/ 334241 h 1980"/>
              <a:gd name="T10" fmla="*/ 203994 w 720"/>
              <a:gd name="T11" fmla="*/ 334241 h 1980"/>
              <a:gd name="T12" fmla="*/ 0 w 720"/>
              <a:gd name="T13" fmla="*/ 0 h 1980"/>
              <a:gd name="T14" fmla="*/ 0 60000 65536"/>
              <a:gd name="T15" fmla="*/ 0 60000 65536"/>
              <a:gd name="T16" fmla="*/ 0 60000 65536"/>
              <a:gd name="T17" fmla="*/ 0 60000 65536"/>
              <a:gd name="T18" fmla="*/ 0 60000 65536"/>
              <a:gd name="T19" fmla="*/ 0 60000 65536"/>
              <a:gd name="T20" fmla="*/ 0 60000 65536"/>
              <a:gd name="T21" fmla="*/ 0 w 720"/>
              <a:gd name="T22" fmla="*/ 0 h 1980"/>
              <a:gd name="T23" fmla="*/ 720 w 720"/>
              <a:gd name="T24" fmla="*/ 1980 h 19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0" h="1980">
                <a:moveTo>
                  <a:pt x="0" y="0"/>
                </a:moveTo>
                <a:lnTo>
                  <a:pt x="360" y="1080"/>
                </a:lnTo>
                <a:lnTo>
                  <a:pt x="540" y="900"/>
                </a:lnTo>
                <a:lnTo>
                  <a:pt x="720" y="1980"/>
                </a:lnTo>
                <a:lnTo>
                  <a:pt x="720" y="720"/>
                </a:lnTo>
                <a:lnTo>
                  <a:pt x="360" y="720"/>
                </a:lnTo>
                <a:lnTo>
                  <a:pt x="0" y="0"/>
                </a:lnTo>
                <a:close/>
              </a:path>
            </a:pathLst>
          </a:custGeom>
          <a:solidFill>
            <a:srgbClr val="00FFFF"/>
          </a:solidFill>
          <a:ln w="9525">
            <a:solidFill>
              <a:srgbClr val="000000"/>
            </a:solidFill>
            <a:round/>
            <a:headEnd/>
            <a:tailEnd/>
          </a:ln>
        </p:spPr>
        <p:txBody>
          <a:bodyPr lIns="73152" tIns="36576" rIns="73152" bIns="36576"/>
          <a:lstStyle/>
          <a:p>
            <a:endParaRPr lang="en-US"/>
          </a:p>
        </p:txBody>
      </p:sp>
      <p:sp>
        <p:nvSpPr>
          <p:cNvPr id="56" name="Freeform 29"/>
          <p:cNvSpPr>
            <a:spLocks/>
          </p:cNvSpPr>
          <p:nvPr/>
        </p:nvSpPr>
        <p:spPr bwMode="auto">
          <a:xfrm rot="20156615">
            <a:off x="5773738" y="4219575"/>
            <a:ext cx="409575" cy="815975"/>
          </a:xfrm>
          <a:custGeom>
            <a:avLst/>
            <a:gdLst>
              <a:gd name="T0" fmla="*/ 0 w 720"/>
              <a:gd name="T1" fmla="*/ 0 h 1980"/>
              <a:gd name="T2" fmla="*/ 204788 w 720"/>
              <a:gd name="T3" fmla="*/ 445077 h 1980"/>
              <a:gd name="T4" fmla="*/ 307181 w 720"/>
              <a:gd name="T5" fmla="*/ 370898 h 1980"/>
              <a:gd name="T6" fmla="*/ 409575 w 720"/>
              <a:gd name="T7" fmla="*/ 815975 h 1980"/>
              <a:gd name="T8" fmla="*/ 409575 w 720"/>
              <a:gd name="T9" fmla="*/ 296718 h 1980"/>
              <a:gd name="T10" fmla="*/ 204788 w 720"/>
              <a:gd name="T11" fmla="*/ 296718 h 1980"/>
              <a:gd name="T12" fmla="*/ 0 w 720"/>
              <a:gd name="T13" fmla="*/ 0 h 1980"/>
              <a:gd name="T14" fmla="*/ 0 60000 65536"/>
              <a:gd name="T15" fmla="*/ 0 60000 65536"/>
              <a:gd name="T16" fmla="*/ 0 60000 65536"/>
              <a:gd name="T17" fmla="*/ 0 60000 65536"/>
              <a:gd name="T18" fmla="*/ 0 60000 65536"/>
              <a:gd name="T19" fmla="*/ 0 60000 65536"/>
              <a:gd name="T20" fmla="*/ 0 60000 65536"/>
              <a:gd name="T21" fmla="*/ 0 w 720"/>
              <a:gd name="T22" fmla="*/ 0 h 1980"/>
              <a:gd name="T23" fmla="*/ 720 w 720"/>
              <a:gd name="T24" fmla="*/ 1980 h 19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0" h="1980">
                <a:moveTo>
                  <a:pt x="0" y="0"/>
                </a:moveTo>
                <a:lnTo>
                  <a:pt x="360" y="1080"/>
                </a:lnTo>
                <a:lnTo>
                  <a:pt x="540" y="900"/>
                </a:lnTo>
                <a:lnTo>
                  <a:pt x="720" y="1980"/>
                </a:lnTo>
                <a:lnTo>
                  <a:pt x="720" y="720"/>
                </a:lnTo>
                <a:lnTo>
                  <a:pt x="360" y="720"/>
                </a:lnTo>
                <a:lnTo>
                  <a:pt x="0" y="0"/>
                </a:lnTo>
                <a:close/>
              </a:path>
            </a:pathLst>
          </a:custGeom>
          <a:solidFill>
            <a:srgbClr val="00FFFF"/>
          </a:solidFill>
          <a:ln w="9525">
            <a:solidFill>
              <a:srgbClr val="000000"/>
            </a:solidFill>
            <a:round/>
            <a:headEnd/>
            <a:tailEnd/>
          </a:ln>
        </p:spPr>
        <p:txBody>
          <a:bodyPr lIns="73152" tIns="36576" rIns="73152" bIns="36576"/>
          <a:lstStyle/>
          <a:p>
            <a:endParaRPr lang="en-US"/>
          </a:p>
        </p:txBody>
      </p:sp>
      <p:sp>
        <p:nvSpPr>
          <p:cNvPr id="57" name="Freeform 30"/>
          <p:cNvSpPr>
            <a:spLocks/>
          </p:cNvSpPr>
          <p:nvPr/>
        </p:nvSpPr>
        <p:spPr bwMode="auto">
          <a:xfrm rot="14447616">
            <a:off x="4995069" y="4250531"/>
            <a:ext cx="306388" cy="917575"/>
          </a:xfrm>
          <a:custGeom>
            <a:avLst/>
            <a:gdLst>
              <a:gd name="T0" fmla="*/ 0 w 720"/>
              <a:gd name="T1" fmla="*/ 0 h 1980"/>
              <a:gd name="T2" fmla="*/ 153194 w 720"/>
              <a:gd name="T3" fmla="*/ 500496 h 1980"/>
              <a:gd name="T4" fmla="*/ 229791 w 720"/>
              <a:gd name="T5" fmla="*/ 417080 h 1980"/>
              <a:gd name="T6" fmla="*/ 306388 w 720"/>
              <a:gd name="T7" fmla="*/ 917575 h 1980"/>
              <a:gd name="T8" fmla="*/ 306388 w 720"/>
              <a:gd name="T9" fmla="*/ 333664 h 1980"/>
              <a:gd name="T10" fmla="*/ 153194 w 720"/>
              <a:gd name="T11" fmla="*/ 333664 h 1980"/>
              <a:gd name="T12" fmla="*/ 0 w 720"/>
              <a:gd name="T13" fmla="*/ 0 h 1980"/>
              <a:gd name="T14" fmla="*/ 0 60000 65536"/>
              <a:gd name="T15" fmla="*/ 0 60000 65536"/>
              <a:gd name="T16" fmla="*/ 0 60000 65536"/>
              <a:gd name="T17" fmla="*/ 0 60000 65536"/>
              <a:gd name="T18" fmla="*/ 0 60000 65536"/>
              <a:gd name="T19" fmla="*/ 0 60000 65536"/>
              <a:gd name="T20" fmla="*/ 0 60000 65536"/>
              <a:gd name="T21" fmla="*/ 0 w 720"/>
              <a:gd name="T22" fmla="*/ 0 h 1980"/>
              <a:gd name="T23" fmla="*/ 720 w 720"/>
              <a:gd name="T24" fmla="*/ 1980 h 19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0" h="1980">
                <a:moveTo>
                  <a:pt x="0" y="0"/>
                </a:moveTo>
                <a:lnTo>
                  <a:pt x="360" y="1080"/>
                </a:lnTo>
                <a:lnTo>
                  <a:pt x="540" y="900"/>
                </a:lnTo>
                <a:lnTo>
                  <a:pt x="720" y="1980"/>
                </a:lnTo>
                <a:lnTo>
                  <a:pt x="720" y="720"/>
                </a:lnTo>
                <a:lnTo>
                  <a:pt x="360" y="720"/>
                </a:lnTo>
                <a:lnTo>
                  <a:pt x="0" y="0"/>
                </a:lnTo>
                <a:close/>
              </a:path>
            </a:pathLst>
          </a:custGeom>
          <a:solidFill>
            <a:srgbClr val="00FFFF"/>
          </a:solidFill>
          <a:ln w="9525">
            <a:solidFill>
              <a:srgbClr val="000000"/>
            </a:solidFill>
            <a:round/>
            <a:headEnd/>
            <a:tailEnd/>
          </a:ln>
        </p:spPr>
        <p:txBody>
          <a:bodyPr lIns="73152" tIns="36576" rIns="73152" bIns="36576"/>
          <a:lstStyle/>
          <a:p>
            <a:endParaRPr lang="en-US"/>
          </a:p>
        </p:txBody>
      </p:sp>
      <p:sp>
        <p:nvSpPr>
          <p:cNvPr id="58" name="Freeform 31"/>
          <p:cNvSpPr>
            <a:spLocks/>
          </p:cNvSpPr>
          <p:nvPr/>
        </p:nvSpPr>
        <p:spPr bwMode="auto">
          <a:xfrm rot="18993288">
            <a:off x="4978400" y="3798888"/>
            <a:ext cx="184150" cy="509587"/>
          </a:xfrm>
          <a:custGeom>
            <a:avLst/>
            <a:gdLst>
              <a:gd name="T0" fmla="*/ 0 w 720"/>
              <a:gd name="T1" fmla="*/ 0 h 1980"/>
              <a:gd name="T2" fmla="*/ 92075 w 720"/>
              <a:gd name="T3" fmla="*/ 277957 h 1980"/>
              <a:gd name="T4" fmla="*/ 138113 w 720"/>
              <a:gd name="T5" fmla="*/ 231630 h 1980"/>
              <a:gd name="T6" fmla="*/ 184150 w 720"/>
              <a:gd name="T7" fmla="*/ 509587 h 1980"/>
              <a:gd name="T8" fmla="*/ 184150 w 720"/>
              <a:gd name="T9" fmla="*/ 185304 h 1980"/>
              <a:gd name="T10" fmla="*/ 92075 w 720"/>
              <a:gd name="T11" fmla="*/ 185304 h 1980"/>
              <a:gd name="T12" fmla="*/ 0 w 720"/>
              <a:gd name="T13" fmla="*/ 0 h 1980"/>
              <a:gd name="T14" fmla="*/ 0 60000 65536"/>
              <a:gd name="T15" fmla="*/ 0 60000 65536"/>
              <a:gd name="T16" fmla="*/ 0 60000 65536"/>
              <a:gd name="T17" fmla="*/ 0 60000 65536"/>
              <a:gd name="T18" fmla="*/ 0 60000 65536"/>
              <a:gd name="T19" fmla="*/ 0 60000 65536"/>
              <a:gd name="T20" fmla="*/ 0 60000 65536"/>
              <a:gd name="T21" fmla="*/ 0 w 720"/>
              <a:gd name="T22" fmla="*/ 0 h 1980"/>
              <a:gd name="T23" fmla="*/ 720 w 720"/>
              <a:gd name="T24" fmla="*/ 1980 h 19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0" h="1980">
                <a:moveTo>
                  <a:pt x="0" y="0"/>
                </a:moveTo>
                <a:lnTo>
                  <a:pt x="360" y="1080"/>
                </a:lnTo>
                <a:lnTo>
                  <a:pt x="540" y="900"/>
                </a:lnTo>
                <a:lnTo>
                  <a:pt x="720" y="1980"/>
                </a:lnTo>
                <a:lnTo>
                  <a:pt x="720" y="720"/>
                </a:lnTo>
                <a:lnTo>
                  <a:pt x="360" y="720"/>
                </a:lnTo>
                <a:lnTo>
                  <a:pt x="0" y="0"/>
                </a:lnTo>
                <a:close/>
              </a:path>
            </a:pathLst>
          </a:custGeom>
          <a:solidFill>
            <a:srgbClr val="00FFFF"/>
          </a:solidFill>
          <a:ln w="9525">
            <a:solidFill>
              <a:srgbClr val="000000"/>
            </a:solidFill>
            <a:round/>
            <a:headEnd/>
            <a:tailEnd/>
          </a:ln>
        </p:spPr>
        <p:txBody>
          <a:bodyPr lIns="73152" tIns="36576" rIns="73152" bIns="36576"/>
          <a:lstStyle/>
          <a:p>
            <a:endParaRPr lang="en-US"/>
          </a:p>
        </p:txBody>
      </p:sp>
      <p:sp>
        <p:nvSpPr>
          <p:cNvPr id="59" name="Freeform 32"/>
          <p:cNvSpPr>
            <a:spLocks/>
          </p:cNvSpPr>
          <p:nvPr/>
        </p:nvSpPr>
        <p:spPr bwMode="auto">
          <a:xfrm>
            <a:off x="4856163" y="2879725"/>
            <a:ext cx="407987" cy="1122363"/>
          </a:xfrm>
          <a:custGeom>
            <a:avLst/>
            <a:gdLst>
              <a:gd name="T0" fmla="*/ 0 w 720"/>
              <a:gd name="T1" fmla="*/ 0 h 1980"/>
              <a:gd name="T2" fmla="*/ 203994 w 720"/>
              <a:gd name="T3" fmla="*/ 612198 h 1980"/>
              <a:gd name="T4" fmla="*/ 305990 w 720"/>
              <a:gd name="T5" fmla="*/ 510165 h 1980"/>
              <a:gd name="T6" fmla="*/ 407987 w 720"/>
              <a:gd name="T7" fmla="*/ 1122363 h 1980"/>
              <a:gd name="T8" fmla="*/ 407987 w 720"/>
              <a:gd name="T9" fmla="*/ 408132 h 1980"/>
              <a:gd name="T10" fmla="*/ 203994 w 720"/>
              <a:gd name="T11" fmla="*/ 408132 h 1980"/>
              <a:gd name="T12" fmla="*/ 0 w 720"/>
              <a:gd name="T13" fmla="*/ 0 h 1980"/>
              <a:gd name="T14" fmla="*/ 0 60000 65536"/>
              <a:gd name="T15" fmla="*/ 0 60000 65536"/>
              <a:gd name="T16" fmla="*/ 0 60000 65536"/>
              <a:gd name="T17" fmla="*/ 0 60000 65536"/>
              <a:gd name="T18" fmla="*/ 0 60000 65536"/>
              <a:gd name="T19" fmla="*/ 0 60000 65536"/>
              <a:gd name="T20" fmla="*/ 0 60000 65536"/>
              <a:gd name="T21" fmla="*/ 0 w 720"/>
              <a:gd name="T22" fmla="*/ 0 h 1980"/>
              <a:gd name="T23" fmla="*/ 720 w 720"/>
              <a:gd name="T24" fmla="*/ 1980 h 19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0" h="1980">
                <a:moveTo>
                  <a:pt x="0" y="0"/>
                </a:moveTo>
                <a:lnTo>
                  <a:pt x="360" y="1080"/>
                </a:lnTo>
                <a:lnTo>
                  <a:pt x="540" y="900"/>
                </a:lnTo>
                <a:lnTo>
                  <a:pt x="720" y="1980"/>
                </a:lnTo>
                <a:lnTo>
                  <a:pt x="720" y="720"/>
                </a:lnTo>
                <a:lnTo>
                  <a:pt x="360" y="720"/>
                </a:lnTo>
                <a:lnTo>
                  <a:pt x="0" y="0"/>
                </a:lnTo>
                <a:close/>
              </a:path>
            </a:pathLst>
          </a:custGeom>
          <a:solidFill>
            <a:srgbClr val="00FFFF"/>
          </a:solidFill>
          <a:ln w="9525">
            <a:solidFill>
              <a:srgbClr val="000000"/>
            </a:solidFill>
            <a:round/>
            <a:headEnd/>
            <a:tailEnd/>
          </a:ln>
        </p:spPr>
        <p:txBody>
          <a:bodyPr lIns="73152" tIns="36576" rIns="73152" bIns="36576"/>
          <a:lstStyle/>
          <a:p>
            <a:endParaRPr lang="en-US"/>
          </a:p>
        </p:txBody>
      </p:sp>
      <p:sp>
        <p:nvSpPr>
          <p:cNvPr id="60" name="Oval 33"/>
          <p:cNvSpPr>
            <a:spLocks noChangeArrowheads="1"/>
          </p:cNvSpPr>
          <p:nvPr/>
        </p:nvSpPr>
        <p:spPr bwMode="auto">
          <a:xfrm>
            <a:off x="6143625" y="2266950"/>
            <a:ext cx="819150" cy="815975"/>
          </a:xfrm>
          <a:prstGeom prst="ellipse">
            <a:avLst/>
          </a:prstGeom>
          <a:solidFill>
            <a:srgbClr val="FFFF00"/>
          </a:solidFill>
          <a:ln w="9525">
            <a:round/>
            <a:headEnd/>
            <a:tailEnd/>
          </a:ln>
          <a:scene3d>
            <a:camera prst="legacyObliqueTopRight"/>
            <a:lightRig rig="legacyFlat3" dir="b"/>
          </a:scene3d>
          <a:sp3d extrusionH="430200" prstMaterial="legacyMatte">
            <a:bevelT w="13500" h="13500" prst="angle"/>
            <a:bevelB w="13500" h="13500" prst="angle"/>
            <a:extrusionClr>
              <a:srgbClr val="FFFF00"/>
            </a:extrusionClr>
          </a:sp3d>
        </p:spPr>
        <p:txBody>
          <a:bodyPr lIns="73152" tIns="36576" rIns="73152" bIns="36576">
            <a:flatTx/>
          </a:bodyPr>
          <a:lstStyle/>
          <a:p>
            <a:endParaRPr lang="en-US" sz="800">
              <a:solidFill>
                <a:srgbClr val="FFFFFF"/>
              </a:solidFill>
              <a:latin typeface="Arial" charset="0"/>
            </a:endParaRPr>
          </a:p>
          <a:p>
            <a:r>
              <a:rPr lang="sr-Latn-CS" sz="1200" b="1">
                <a:solidFill>
                  <a:srgbClr val="FFFFFF"/>
                </a:solidFill>
                <a:latin typeface="Arial" charset="0"/>
              </a:rPr>
              <a:t>RC </a:t>
            </a:r>
          </a:p>
          <a:p>
            <a:r>
              <a:rPr lang="sr-Latn-CS" sz="1000" b="1">
                <a:solidFill>
                  <a:srgbClr val="FFFFFF"/>
                </a:solidFill>
                <a:latin typeface="Arial" charset="0"/>
              </a:rPr>
              <a:t>Podgorica</a:t>
            </a:r>
            <a:endParaRPr lang="en-US" sz="1000"/>
          </a:p>
        </p:txBody>
      </p:sp>
      <p:sp>
        <p:nvSpPr>
          <p:cNvPr id="61" name="Rectangle 34"/>
          <p:cNvSpPr>
            <a:spLocks noChangeArrowheads="1"/>
          </p:cNvSpPr>
          <p:nvPr/>
        </p:nvSpPr>
        <p:spPr bwMode="auto">
          <a:xfrm>
            <a:off x="5876925" y="1755775"/>
            <a:ext cx="1306513" cy="490538"/>
          </a:xfrm>
          <a:prstGeom prst="rect">
            <a:avLst/>
          </a:prstGeom>
          <a:solidFill>
            <a:srgbClr val="3366FF"/>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66FF"/>
            </a:extrusionClr>
          </a:sp3d>
        </p:spPr>
        <p:txBody>
          <a:bodyPr lIns="73152" tIns="36576" rIns="73152" bIns="36576">
            <a:flatTx/>
          </a:bodyPr>
          <a:lstStyle/>
          <a:p>
            <a:pPr algn="ctr"/>
            <a:r>
              <a:rPr lang="sr-Latn-CS" sz="1200">
                <a:solidFill>
                  <a:srgbClr val="FFFFFF"/>
                </a:solidFill>
                <a:latin typeface="Arial" charset="0"/>
              </a:rPr>
              <a:t>OKC 112</a:t>
            </a:r>
          </a:p>
          <a:p>
            <a:pPr algn="ctr"/>
            <a:r>
              <a:rPr lang="sr-Latn-CS" sz="1200">
                <a:solidFill>
                  <a:srgbClr val="FFFFFF"/>
                </a:solidFill>
                <a:latin typeface="Arial" charset="0"/>
              </a:rPr>
              <a:t>PODGORICA</a:t>
            </a:r>
            <a:endParaRPr lang="en-US"/>
          </a:p>
        </p:txBody>
      </p:sp>
      <p:sp>
        <p:nvSpPr>
          <p:cNvPr id="62" name="Oval 35"/>
          <p:cNvSpPr>
            <a:spLocks noChangeArrowheads="1"/>
          </p:cNvSpPr>
          <p:nvPr/>
        </p:nvSpPr>
        <p:spPr bwMode="auto">
          <a:xfrm>
            <a:off x="6245225" y="4716463"/>
            <a:ext cx="817563" cy="817562"/>
          </a:xfrm>
          <a:prstGeom prst="ellipse">
            <a:avLst/>
          </a:prstGeom>
          <a:solidFill>
            <a:srgbClr val="FFFF00"/>
          </a:solidFill>
          <a:ln w="9525">
            <a:round/>
            <a:headEnd/>
            <a:tailEnd/>
          </a:ln>
          <a:scene3d>
            <a:camera prst="legacyObliqueTopRight"/>
            <a:lightRig rig="legacyFlat3" dir="b"/>
          </a:scene3d>
          <a:sp3d extrusionH="430200" prstMaterial="legacyMatte">
            <a:bevelT w="13500" h="13500" prst="angle"/>
            <a:bevelB w="13500" h="13500" prst="angle"/>
            <a:extrusionClr>
              <a:srgbClr val="FFFF00"/>
            </a:extrusionClr>
          </a:sp3d>
        </p:spPr>
        <p:txBody>
          <a:bodyPr lIns="73152" tIns="36576" rIns="73152" bIns="36576">
            <a:flatTx/>
          </a:bodyPr>
          <a:lstStyle/>
          <a:p>
            <a:r>
              <a:rPr lang="sr-Latn-CS" sz="1200" b="1">
                <a:solidFill>
                  <a:srgbClr val="FFFFFF"/>
                </a:solidFill>
                <a:latin typeface="Arial" charset="0"/>
              </a:rPr>
              <a:t>RC Bijelo Polje</a:t>
            </a:r>
            <a:endParaRPr lang="en-US"/>
          </a:p>
        </p:txBody>
      </p:sp>
      <p:grpSp>
        <p:nvGrpSpPr>
          <p:cNvPr id="63" name="Group 39"/>
          <p:cNvGrpSpPr>
            <a:grpSpLocks/>
          </p:cNvGrpSpPr>
          <p:nvPr/>
        </p:nvGrpSpPr>
        <p:grpSpPr bwMode="auto">
          <a:xfrm>
            <a:off x="4243388" y="3581400"/>
            <a:ext cx="571500" cy="1062038"/>
            <a:chOff x="3609" y="5804"/>
            <a:chExt cx="840" cy="1605"/>
          </a:xfrm>
        </p:grpSpPr>
        <p:sp>
          <p:nvSpPr>
            <p:cNvPr id="64" name="AutoShape 40"/>
            <p:cNvSpPr>
              <a:spLocks noChangeArrowheads="1"/>
            </p:cNvSpPr>
            <p:nvPr/>
          </p:nvSpPr>
          <p:spPr bwMode="auto">
            <a:xfrm>
              <a:off x="3609" y="5804"/>
              <a:ext cx="840" cy="742"/>
            </a:xfrm>
            <a:prstGeom prst="triangle">
              <a:avLst>
                <a:gd name="adj" fmla="val 50000"/>
              </a:avLst>
            </a:prstGeom>
            <a:solidFill>
              <a:srgbClr val="FF0000"/>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0000"/>
              </a:extrusionClr>
            </a:sp3d>
          </p:spPr>
          <p:txBody>
            <a:bodyPr>
              <a:flatTx/>
            </a:bodyPr>
            <a:lstStyle/>
            <a:p>
              <a:endParaRPr lang="en-US"/>
            </a:p>
          </p:txBody>
        </p:sp>
        <p:sp>
          <p:nvSpPr>
            <p:cNvPr id="65" name="Rectangle 41"/>
            <p:cNvSpPr>
              <a:spLocks noChangeArrowheads="1"/>
            </p:cNvSpPr>
            <p:nvPr/>
          </p:nvSpPr>
          <p:spPr bwMode="auto">
            <a:xfrm>
              <a:off x="3609" y="6670"/>
              <a:ext cx="840" cy="739"/>
            </a:xfrm>
            <a:prstGeom prst="rect">
              <a:avLst/>
            </a:prstGeom>
            <a:solidFill>
              <a:srgbClr val="FFFFFF"/>
            </a:solidFill>
            <a:ln w="9525">
              <a:noFill/>
              <a:miter lim="800000"/>
              <a:headEnd/>
              <a:tailEnd/>
            </a:ln>
          </p:spPr>
          <p:txBody>
            <a:bodyPr lIns="73152" tIns="36576" rIns="73152" bIns="36576"/>
            <a:lstStyle/>
            <a:p>
              <a:pPr algn="ctr"/>
              <a:r>
                <a:rPr lang="sr-Latn-CS" sz="1200">
                  <a:solidFill>
                    <a:srgbClr val="000000"/>
                  </a:solidFill>
                  <a:latin typeface="Arial" charset="0"/>
                </a:rPr>
                <a:t>TU</a:t>
              </a:r>
            </a:p>
            <a:p>
              <a:pPr algn="ctr"/>
              <a:r>
                <a:rPr lang="sr-Latn-CS" sz="1200">
                  <a:solidFill>
                    <a:srgbClr val="000000"/>
                  </a:solidFill>
                  <a:latin typeface="Arial" charset="0"/>
                </a:rPr>
                <a:t>Bar</a:t>
              </a:r>
              <a:endParaRPr lang="en-US"/>
            </a:p>
          </p:txBody>
        </p:sp>
      </p:grpSp>
      <p:grpSp>
        <p:nvGrpSpPr>
          <p:cNvPr id="66" name="Group 42"/>
          <p:cNvGrpSpPr>
            <a:grpSpLocks/>
          </p:cNvGrpSpPr>
          <p:nvPr/>
        </p:nvGrpSpPr>
        <p:grpSpPr bwMode="auto">
          <a:xfrm>
            <a:off x="8266113" y="2430463"/>
            <a:ext cx="571500" cy="1062037"/>
            <a:chOff x="4569" y="5804"/>
            <a:chExt cx="839" cy="1605"/>
          </a:xfrm>
        </p:grpSpPr>
        <p:sp>
          <p:nvSpPr>
            <p:cNvPr id="67" name="AutoShape 43"/>
            <p:cNvSpPr>
              <a:spLocks noChangeArrowheads="1"/>
            </p:cNvSpPr>
            <p:nvPr/>
          </p:nvSpPr>
          <p:spPr bwMode="auto">
            <a:xfrm>
              <a:off x="4569" y="5804"/>
              <a:ext cx="839" cy="742"/>
            </a:xfrm>
            <a:prstGeom prst="triangle">
              <a:avLst>
                <a:gd name="adj" fmla="val 50000"/>
              </a:avLst>
            </a:prstGeom>
            <a:solidFill>
              <a:srgbClr val="FF0000"/>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0000"/>
              </a:extrusionClr>
            </a:sp3d>
          </p:spPr>
          <p:txBody>
            <a:bodyPr>
              <a:flatTx/>
            </a:bodyPr>
            <a:lstStyle/>
            <a:p>
              <a:endParaRPr lang="en-US"/>
            </a:p>
          </p:txBody>
        </p:sp>
        <p:sp>
          <p:nvSpPr>
            <p:cNvPr id="68" name="Rectangle 44"/>
            <p:cNvSpPr>
              <a:spLocks noChangeArrowheads="1"/>
            </p:cNvSpPr>
            <p:nvPr/>
          </p:nvSpPr>
          <p:spPr bwMode="auto">
            <a:xfrm>
              <a:off x="4570" y="6670"/>
              <a:ext cx="837" cy="739"/>
            </a:xfrm>
            <a:prstGeom prst="rect">
              <a:avLst/>
            </a:prstGeom>
            <a:solidFill>
              <a:srgbClr val="FFFFFF"/>
            </a:solidFill>
            <a:ln w="9525">
              <a:noFill/>
              <a:miter lim="800000"/>
              <a:headEnd/>
              <a:tailEnd/>
            </a:ln>
          </p:spPr>
          <p:txBody>
            <a:bodyPr lIns="73152" tIns="36576" rIns="73152" bIns="36576"/>
            <a:lstStyle/>
            <a:p>
              <a:pPr algn="ctr"/>
              <a:r>
                <a:rPr lang="sr-Latn-CS" sz="1000">
                  <a:solidFill>
                    <a:srgbClr val="000000"/>
                  </a:solidFill>
                  <a:latin typeface="Arial" charset="0"/>
                </a:rPr>
                <a:t>TU</a:t>
              </a:r>
            </a:p>
            <a:p>
              <a:pPr algn="ctr"/>
              <a:r>
                <a:rPr lang="sr-Latn-CS" sz="1000">
                  <a:solidFill>
                    <a:srgbClr val="000000"/>
                  </a:solidFill>
                  <a:latin typeface="Arial" charset="0"/>
                </a:rPr>
                <a:t>Herceg Novi</a:t>
              </a:r>
              <a:endParaRPr lang="en-US" sz="1000"/>
            </a:p>
          </p:txBody>
        </p:sp>
      </p:grpSp>
      <p:grpSp>
        <p:nvGrpSpPr>
          <p:cNvPr id="69" name="Group 45"/>
          <p:cNvGrpSpPr>
            <a:grpSpLocks/>
          </p:cNvGrpSpPr>
          <p:nvPr/>
        </p:nvGrpSpPr>
        <p:grpSpPr bwMode="auto">
          <a:xfrm>
            <a:off x="4344988" y="4819650"/>
            <a:ext cx="571500" cy="1060450"/>
            <a:chOff x="5528" y="5804"/>
            <a:chExt cx="840" cy="1605"/>
          </a:xfrm>
        </p:grpSpPr>
        <p:sp>
          <p:nvSpPr>
            <p:cNvPr id="70" name="AutoShape 46"/>
            <p:cNvSpPr>
              <a:spLocks noChangeArrowheads="1"/>
            </p:cNvSpPr>
            <p:nvPr/>
          </p:nvSpPr>
          <p:spPr bwMode="auto">
            <a:xfrm>
              <a:off x="5528" y="5804"/>
              <a:ext cx="840" cy="742"/>
            </a:xfrm>
            <a:prstGeom prst="triangle">
              <a:avLst>
                <a:gd name="adj" fmla="val 50000"/>
              </a:avLst>
            </a:prstGeom>
            <a:solidFill>
              <a:srgbClr val="FF0000"/>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0000"/>
              </a:extrusionClr>
            </a:sp3d>
          </p:spPr>
          <p:txBody>
            <a:bodyPr>
              <a:flatTx/>
            </a:bodyPr>
            <a:lstStyle/>
            <a:p>
              <a:endParaRPr lang="en-US"/>
            </a:p>
          </p:txBody>
        </p:sp>
        <p:sp>
          <p:nvSpPr>
            <p:cNvPr id="71" name="Rectangle 47"/>
            <p:cNvSpPr>
              <a:spLocks noChangeArrowheads="1"/>
            </p:cNvSpPr>
            <p:nvPr/>
          </p:nvSpPr>
          <p:spPr bwMode="auto">
            <a:xfrm>
              <a:off x="5528" y="6670"/>
              <a:ext cx="839" cy="739"/>
            </a:xfrm>
            <a:prstGeom prst="rect">
              <a:avLst/>
            </a:prstGeom>
            <a:solidFill>
              <a:srgbClr val="FFFFFF"/>
            </a:solidFill>
            <a:ln w="9525">
              <a:noFill/>
              <a:miter lim="800000"/>
              <a:headEnd/>
              <a:tailEnd/>
            </a:ln>
          </p:spPr>
          <p:txBody>
            <a:bodyPr lIns="73152" tIns="36576" rIns="73152" bIns="36576"/>
            <a:lstStyle/>
            <a:p>
              <a:pPr algn="ctr"/>
              <a:r>
                <a:rPr lang="sr-Latn-CS" sz="1200">
                  <a:solidFill>
                    <a:srgbClr val="000000"/>
                  </a:solidFill>
                  <a:latin typeface="Arial" charset="0"/>
                </a:rPr>
                <a:t>TU</a:t>
              </a:r>
            </a:p>
            <a:p>
              <a:pPr algn="ctr"/>
              <a:r>
                <a:rPr lang="sr-Latn-CS" sz="1200">
                  <a:solidFill>
                    <a:srgbClr val="000000"/>
                  </a:solidFill>
                  <a:latin typeface="Arial" charset="0"/>
                </a:rPr>
                <a:t>Berane</a:t>
              </a:r>
              <a:endParaRPr lang="en-US"/>
            </a:p>
          </p:txBody>
        </p:sp>
      </p:grpSp>
      <p:grpSp>
        <p:nvGrpSpPr>
          <p:cNvPr id="72" name="Group 48"/>
          <p:cNvGrpSpPr>
            <a:grpSpLocks/>
          </p:cNvGrpSpPr>
          <p:nvPr/>
        </p:nvGrpSpPr>
        <p:grpSpPr bwMode="auto">
          <a:xfrm>
            <a:off x="8429625" y="4716463"/>
            <a:ext cx="571500" cy="1062037"/>
            <a:chOff x="6488" y="5804"/>
            <a:chExt cx="840" cy="1605"/>
          </a:xfrm>
        </p:grpSpPr>
        <p:sp>
          <p:nvSpPr>
            <p:cNvPr id="73" name="AutoShape 49"/>
            <p:cNvSpPr>
              <a:spLocks noChangeArrowheads="1"/>
            </p:cNvSpPr>
            <p:nvPr/>
          </p:nvSpPr>
          <p:spPr bwMode="auto">
            <a:xfrm>
              <a:off x="6488" y="5804"/>
              <a:ext cx="840" cy="742"/>
            </a:xfrm>
            <a:prstGeom prst="triangle">
              <a:avLst>
                <a:gd name="adj" fmla="val 50000"/>
              </a:avLst>
            </a:prstGeom>
            <a:solidFill>
              <a:srgbClr val="FF0000"/>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0000"/>
              </a:extrusionClr>
            </a:sp3d>
          </p:spPr>
          <p:txBody>
            <a:bodyPr>
              <a:flatTx/>
            </a:bodyPr>
            <a:lstStyle/>
            <a:p>
              <a:endParaRPr lang="en-US"/>
            </a:p>
          </p:txBody>
        </p:sp>
        <p:sp>
          <p:nvSpPr>
            <p:cNvPr id="74" name="Rectangle 50"/>
            <p:cNvSpPr>
              <a:spLocks noChangeArrowheads="1"/>
            </p:cNvSpPr>
            <p:nvPr/>
          </p:nvSpPr>
          <p:spPr bwMode="auto">
            <a:xfrm>
              <a:off x="6488" y="6670"/>
              <a:ext cx="840" cy="739"/>
            </a:xfrm>
            <a:prstGeom prst="rect">
              <a:avLst/>
            </a:prstGeom>
            <a:solidFill>
              <a:srgbClr val="FFFFFF"/>
            </a:solidFill>
            <a:ln w="9525">
              <a:noFill/>
              <a:miter lim="800000"/>
              <a:headEnd/>
              <a:tailEnd/>
            </a:ln>
          </p:spPr>
          <p:txBody>
            <a:bodyPr lIns="73152" tIns="36576" rIns="73152" bIns="36576"/>
            <a:lstStyle/>
            <a:p>
              <a:pPr algn="ctr"/>
              <a:r>
                <a:rPr lang="sr-Latn-CS" sz="1000">
                  <a:solidFill>
                    <a:srgbClr val="000000"/>
                  </a:solidFill>
                  <a:latin typeface="Arial" charset="0"/>
                </a:rPr>
                <a:t>TU</a:t>
              </a:r>
            </a:p>
            <a:p>
              <a:pPr algn="ctr"/>
              <a:r>
                <a:rPr lang="sr-Latn-CS" sz="1000">
                  <a:solidFill>
                    <a:srgbClr val="000000"/>
                  </a:solidFill>
                  <a:latin typeface="Arial" charset="0"/>
                </a:rPr>
                <a:t>Pljevlja</a:t>
              </a:r>
              <a:endParaRPr lang="en-US" sz="1000"/>
            </a:p>
          </p:txBody>
        </p:sp>
      </p:grpSp>
      <p:sp>
        <p:nvSpPr>
          <p:cNvPr id="75" name="AutoShape 51"/>
          <p:cNvSpPr>
            <a:spLocks noChangeArrowheads="1"/>
          </p:cNvSpPr>
          <p:nvPr/>
        </p:nvSpPr>
        <p:spPr bwMode="auto">
          <a:xfrm rot="2700000">
            <a:off x="5957094" y="2797969"/>
            <a:ext cx="103187" cy="612775"/>
          </a:xfrm>
          <a:prstGeom prst="upDownArrow">
            <a:avLst>
              <a:gd name="adj1" fmla="val 50000"/>
              <a:gd name="adj2" fmla="val 118770"/>
            </a:avLst>
          </a:prstGeom>
          <a:solidFill>
            <a:srgbClr val="00FF00"/>
          </a:solidFill>
          <a:ln w="9525" algn="ctr">
            <a:solidFill>
              <a:srgbClr val="000000"/>
            </a:solidFill>
            <a:miter lim="800000"/>
            <a:headEnd/>
            <a:tailEnd/>
          </a:ln>
        </p:spPr>
        <p:txBody>
          <a:bodyPr lIns="73152" tIns="36576" rIns="73152" bIns="36576"/>
          <a:lstStyle/>
          <a:p>
            <a:endParaRPr lang="en-US"/>
          </a:p>
        </p:txBody>
      </p:sp>
      <p:sp>
        <p:nvSpPr>
          <p:cNvPr id="76" name="AutoShape 52"/>
          <p:cNvSpPr>
            <a:spLocks noChangeArrowheads="1"/>
          </p:cNvSpPr>
          <p:nvPr/>
        </p:nvSpPr>
        <p:spPr bwMode="auto">
          <a:xfrm rot="5400000">
            <a:off x="4753769" y="2470944"/>
            <a:ext cx="101600" cy="306388"/>
          </a:xfrm>
          <a:prstGeom prst="upDownArrow">
            <a:avLst>
              <a:gd name="adj1" fmla="val 50000"/>
              <a:gd name="adj2" fmla="val 60313"/>
            </a:avLst>
          </a:prstGeom>
          <a:solidFill>
            <a:srgbClr val="00FF00"/>
          </a:solidFill>
          <a:ln w="9525" algn="ctr">
            <a:solidFill>
              <a:srgbClr val="000000"/>
            </a:solidFill>
            <a:miter lim="800000"/>
            <a:headEnd/>
            <a:tailEnd/>
          </a:ln>
        </p:spPr>
        <p:txBody>
          <a:bodyPr lIns="73152" tIns="36576" rIns="73152" bIns="36576"/>
          <a:lstStyle/>
          <a:p>
            <a:endParaRPr lang="en-US"/>
          </a:p>
        </p:txBody>
      </p:sp>
      <p:sp>
        <p:nvSpPr>
          <p:cNvPr id="77" name="AutoShape 53"/>
          <p:cNvSpPr>
            <a:spLocks noChangeArrowheads="1"/>
          </p:cNvSpPr>
          <p:nvPr/>
        </p:nvSpPr>
        <p:spPr bwMode="auto">
          <a:xfrm rot="2700000">
            <a:off x="4859338" y="3479800"/>
            <a:ext cx="80962" cy="471488"/>
          </a:xfrm>
          <a:prstGeom prst="upDownArrow">
            <a:avLst>
              <a:gd name="adj1" fmla="val 50000"/>
              <a:gd name="adj2" fmla="val 116471"/>
            </a:avLst>
          </a:prstGeom>
          <a:solidFill>
            <a:srgbClr val="00FF00"/>
          </a:solidFill>
          <a:ln w="9525" algn="ctr">
            <a:solidFill>
              <a:srgbClr val="000000"/>
            </a:solidFill>
            <a:miter lim="800000"/>
            <a:headEnd/>
            <a:tailEnd/>
          </a:ln>
        </p:spPr>
        <p:txBody>
          <a:bodyPr lIns="73152" tIns="36576" rIns="73152" bIns="36576"/>
          <a:lstStyle/>
          <a:p>
            <a:endParaRPr lang="en-US"/>
          </a:p>
        </p:txBody>
      </p:sp>
      <p:sp>
        <p:nvSpPr>
          <p:cNvPr id="78" name="AutoShape 54"/>
          <p:cNvSpPr>
            <a:spLocks noChangeArrowheads="1"/>
          </p:cNvSpPr>
          <p:nvPr/>
        </p:nvSpPr>
        <p:spPr bwMode="auto">
          <a:xfrm>
            <a:off x="6591300" y="3082925"/>
            <a:ext cx="101600" cy="511175"/>
          </a:xfrm>
          <a:prstGeom prst="upDownArrow">
            <a:avLst>
              <a:gd name="adj1" fmla="val 50000"/>
              <a:gd name="adj2" fmla="val 100625"/>
            </a:avLst>
          </a:prstGeom>
          <a:solidFill>
            <a:srgbClr val="00FF00"/>
          </a:solidFill>
          <a:ln w="9525" algn="ctr">
            <a:solidFill>
              <a:srgbClr val="000000"/>
            </a:solidFill>
            <a:miter lim="800000"/>
            <a:headEnd/>
            <a:tailEnd/>
          </a:ln>
        </p:spPr>
        <p:txBody>
          <a:bodyPr lIns="73152" tIns="36576" rIns="73152" bIns="36576"/>
          <a:lstStyle/>
          <a:p>
            <a:endParaRPr lang="en-US"/>
          </a:p>
        </p:txBody>
      </p:sp>
      <p:sp>
        <p:nvSpPr>
          <p:cNvPr id="79" name="AutoShape 55"/>
          <p:cNvSpPr>
            <a:spLocks noChangeArrowheads="1"/>
          </p:cNvSpPr>
          <p:nvPr/>
        </p:nvSpPr>
        <p:spPr bwMode="auto">
          <a:xfrm>
            <a:off x="6591300" y="3900488"/>
            <a:ext cx="101600" cy="815975"/>
          </a:xfrm>
          <a:prstGeom prst="upDownArrow">
            <a:avLst>
              <a:gd name="adj1" fmla="val 50000"/>
              <a:gd name="adj2" fmla="val 160625"/>
            </a:avLst>
          </a:prstGeom>
          <a:solidFill>
            <a:srgbClr val="00FF00"/>
          </a:solidFill>
          <a:ln w="9525" algn="ctr">
            <a:solidFill>
              <a:srgbClr val="000000"/>
            </a:solidFill>
            <a:miter lim="800000"/>
            <a:headEnd/>
            <a:tailEnd/>
          </a:ln>
        </p:spPr>
        <p:txBody>
          <a:bodyPr lIns="73152" tIns="36576" rIns="73152" bIns="36576"/>
          <a:lstStyle/>
          <a:p>
            <a:endParaRPr lang="en-US"/>
          </a:p>
        </p:txBody>
      </p:sp>
      <p:sp>
        <p:nvSpPr>
          <p:cNvPr id="80" name="Cloud"/>
          <p:cNvSpPr>
            <a:spLocks noChangeAspect="1" noEditPoints="1" noChangeArrowheads="1"/>
          </p:cNvSpPr>
          <p:nvPr/>
        </p:nvSpPr>
        <p:spPr bwMode="auto">
          <a:xfrm>
            <a:off x="6183313" y="3594100"/>
            <a:ext cx="919162" cy="306388"/>
          </a:xfrm>
          <a:custGeom>
            <a:avLst/>
            <a:gdLst>
              <a:gd name="T0" fmla="*/ 121321 w 21600"/>
              <a:gd name="T1" fmla="*/ 2173000 h 21600"/>
              <a:gd name="T2" fmla="*/ 19556915 w 21600"/>
              <a:gd name="T3" fmla="*/ 4341376 h 21600"/>
              <a:gd name="T4" fmla="*/ 39081233 w 21600"/>
              <a:gd name="T5" fmla="*/ 2173000 h 21600"/>
              <a:gd name="T6" fmla="*/ 19556915 w 21600"/>
              <a:gd name="T7" fmla="*/ 248486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FFFF"/>
          </a:solidFill>
          <a:ln w="9525">
            <a:solidFill>
              <a:srgbClr val="000000"/>
            </a:solidFill>
            <a:miter lim="800000"/>
            <a:headEnd/>
            <a:tailEnd/>
          </a:ln>
        </p:spPr>
        <p:txBody>
          <a:bodyPr/>
          <a:lstStyle/>
          <a:p>
            <a:r>
              <a:rPr lang="en-US" sz="900">
                <a:solidFill>
                  <a:srgbClr val="000000"/>
                </a:solidFill>
              </a:rPr>
              <a:t>112 WAN</a:t>
            </a:r>
          </a:p>
        </p:txBody>
      </p:sp>
      <p:sp>
        <p:nvSpPr>
          <p:cNvPr id="81" name="Cloud"/>
          <p:cNvSpPr>
            <a:spLocks noChangeAspect="1" noEditPoints="1" noChangeArrowheads="1"/>
          </p:cNvSpPr>
          <p:nvPr/>
        </p:nvSpPr>
        <p:spPr bwMode="auto">
          <a:xfrm>
            <a:off x="6284913" y="5867400"/>
            <a:ext cx="919162" cy="511175"/>
          </a:xfrm>
          <a:custGeom>
            <a:avLst/>
            <a:gdLst>
              <a:gd name="T0" fmla="*/ 121321 w 21600"/>
              <a:gd name="T1" fmla="*/ 6048596 h 21600"/>
              <a:gd name="T2" fmla="*/ 19556915 w 21600"/>
              <a:gd name="T3" fmla="*/ 12084341 h 21600"/>
              <a:gd name="T4" fmla="*/ 39081233 w 21600"/>
              <a:gd name="T5" fmla="*/ 6048596 h 21600"/>
              <a:gd name="T6" fmla="*/ 19556915 w 21600"/>
              <a:gd name="T7" fmla="*/ 691672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00FF00"/>
          </a:solidFill>
          <a:ln w="9525">
            <a:solidFill>
              <a:srgbClr val="000000"/>
            </a:solidFill>
            <a:miter lim="800000"/>
            <a:headEnd/>
            <a:tailEnd/>
          </a:ln>
        </p:spPr>
        <p:txBody>
          <a:bodyPr/>
          <a:lstStyle/>
          <a:p>
            <a:pPr algn="ctr"/>
            <a:r>
              <a:rPr lang="en-US" sz="1000" dirty="0"/>
              <a:t>Radio Network</a:t>
            </a:r>
            <a:endParaRPr lang="en-US" dirty="0"/>
          </a:p>
        </p:txBody>
      </p:sp>
      <p:sp>
        <p:nvSpPr>
          <p:cNvPr id="82" name="Cloud"/>
          <p:cNvSpPr>
            <a:spLocks noChangeAspect="1" noEditPoints="1" noChangeArrowheads="1"/>
          </p:cNvSpPr>
          <p:nvPr/>
        </p:nvSpPr>
        <p:spPr bwMode="auto">
          <a:xfrm>
            <a:off x="7510463" y="3594100"/>
            <a:ext cx="612775" cy="612775"/>
          </a:xfrm>
          <a:custGeom>
            <a:avLst/>
            <a:gdLst>
              <a:gd name="T0" fmla="*/ 53930 w 21600"/>
              <a:gd name="T1" fmla="*/ 8691987 h 21600"/>
              <a:gd name="T2" fmla="*/ 8691987 w 21600"/>
              <a:gd name="T3" fmla="*/ 17365449 h 21600"/>
              <a:gd name="T4" fmla="*/ 17369449 w 21600"/>
              <a:gd name="T5" fmla="*/ 8691987 h 21600"/>
              <a:gd name="T6" fmla="*/ 8691987 w 21600"/>
              <a:gd name="T7" fmla="*/ 993944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FFFF"/>
          </a:solidFill>
          <a:ln w="9525">
            <a:solidFill>
              <a:srgbClr val="000000"/>
            </a:solidFill>
            <a:miter lim="800000"/>
            <a:headEnd/>
            <a:tailEnd/>
          </a:ln>
        </p:spPr>
        <p:txBody>
          <a:bodyPr/>
          <a:lstStyle/>
          <a:p>
            <a:r>
              <a:rPr lang="en-US" sz="800">
                <a:solidFill>
                  <a:srgbClr val="000000"/>
                </a:solidFill>
              </a:rPr>
              <a:t>PSTN </a:t>
            </a:r>
          </a:p>
          <a:p>
            <a:r>
              <a:rPr lang="en-US" sz="800">
                <a:solidFill>
                  <a:srgbClr val="000000"/>
                </a:solidFill>
              </a:rPr>
              <a:t>GSM</a:t>
            </a:r>
          </a:p>
        </p:txBody>
      </p:sp>
      <p:sp>
        <p:nvSpPr>
          <p:cNvPr id="83" name="Cloud"/>
          <p:cNvSpPr>
            <a:spLocks noChangeAspect="1" noEditPoints="1" noChangeArrowheads="1"/>
          </p:cNvSpPr>
          <p:nvPr/>
        </p:nvSpPr>
        <p:spPr bwMode="auto">
          <a:xfrm>
            <a:off x="4957763" y="3287713"/>
            <a:ext cx="919162" cy="306387"/>
          </a:xfrm>
          <a:custGeom>
            <a:avLst/>
            <a:gdLst>
              <a:gd name="T0" fmla="*/ 121321 w 21600"/>
              <a:gd name="T1" fmla="*/ 2172993 h 21600"/>
              <a:gd name="T2" fmla="*/ 19556915 w 21600"/>
              <a:gd name="T3" fmla="*/ 4341348 h 21600"/>
              <a:gd name="T4" fmla="*/ 39081233 w 21600"/>
              <a:gd name="T5" fmla="*/ 2172993 h 21600"/>
              <a:gd name="T6" fmla="*/ 19556915 w 21600"/>
              <a:gd name="T7" fmla="*/ 248486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FFFF"/>
          </a:solidFill>
          <a:ln w="9525">
            <a:solidFill>
              <a:srgbClr val="000000"/>
            </a:solidFill>
            <a:miter lim="800000"/>
            <a:headEnd/>
            <a:tailEnd/>
          </a:ln>
        </p:spPr>
        <p:txBody>
          <a:bodyPr/>
          <a:lstStyle/>
          <a:p>
            <a:r>
              <a:rPr lang="en-US" sz="900">
                <a:solidFill>
                  <a:srgbClr val="000000"/>
                </a:solidFill>
              </a:rPr>
              <a:t>112 WAN</a:t>
            </a:r>
          </a:p>
        </p:txBody>
      </p:sp>
      <p:sp>
        <p:nvSpPr>
          <p:cNvPr id="84" name="Cloud"/>
          <p:cNvSpPr>
            <a:spLocks noChangeAspect="1" noEditPoints="1" noChangeArrowheads="1"/>
          </p:cNvSpPr>
          <p:nvPr/>
        </p:nvSpPr>
        <p:spPr bwMode="auto">
          <a:xfrm>
            <a:off x="5059363" y="4921250"/>
            <a:ext cx="919162" cy="307975"/>
          </a:xfrm>
          <a:custGeom>
            <a:avLst/>
            <a:gdLst>
              <a:gd name="T0" fmla="*/ 121321 w 21600"/>
              <a:gd name="T1" fmla="*/ 2195577 h 21600"/>
              <a:gd name="T2" fmla="*/ 19556915 w 21600"/>
              <a:gd name="T3" fmla="*/ 4386462 h 21600"/>
              <a:gd name="T4" fmla="*/ 39081233 w 21600"/>
              <a:gd name="T5" fmla="*/ 2195577 h 21600"/>
              <a:gd name="T6" fmla="*/ 19556915 w 21600"/>
              <a:gd name="T7" fmla="*/ 251071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FFFF"/>
          </a:solidFill>
          <a:ln w="9525">
            <a:solidFill>
              <a:srgbClr val="000000"/>
            </a:solidFill>
            <a:miter lim="800000"/>
            <a:headEnd/>
            <a:tailEnd/>
          </a:ln>
        </p:spPr>
        <p:txBody>
          <a:bodyPr/>
          <a:lstStyle/>
          <a:p>
            <a:r>
              <a:rPr lang="en-US" sz="900">
                <a:solidFill>
                  <a:srgbClr val="000000"/>
                </a:solidFill>
              </a:rPr>
              <a:t>112 WAN</a:t>
            </a:r>
          </a:p>
        </p:txBody>
      </p:sp>
      <p:sp>
        <p:nvSpPr>
          <p:cNvPr id="85" name="Cloud"/>
          <p:cNvSpPr>
            <a:spLocks noChangeAspect="1" noEditPoints="1" noChangeArrowheads="1"/>
          </p:cNvSpPr>
          <p:nvPr/>
        </p:nvSpPr>
        <p:spPr bwMode="auto">
          <a:xfrm>
            <a:off x="7305675" y="4819650"/>
            <a:ext cx="919163" cy="306388"/>
          </a:xfrm>
          <a:custGeom>
            <a:avLst/>
            <a:gdLst>
              <a:gd name="T0" fmla="*/ 121321 w 21600"/>
              <a:gd name="T1" fmla="*/ 2173000 h 21600"/>
              <a:gd name="T2" fmla="*/ 19556978 w 21600"/>
              <a:gd name="T3" fmla="*/ 4341376 h 21600"/>
              <a:gd name="T4" fmla="*/ 39081318 w 21600"/>
              <a:gd name="T5" fmla="*/ 2173000 h 21600"/>
              <a:gd name="T6" fmla="*/ 19556978 w 21600"/>
              <a:gd name="T7" fmla="*/ 248486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FFFF"/>
          </a:solidFill>
          <a:ln w="9525">
            <a:solidFill>
              <a:srgbClr val="000000"/>
            </a:solidFill>
            <a:miter lim="800000"/>
            <a:headEnd/>
            <a:tailEnd/>
          </a:ln>
        </p:spPr>
        <p:txBody>
          <a:bodyPr/>
          <a:lstStyle/>
          <a:p>
            <a:r>
              <a:rPr lang="en-US" sz="900">
                <a:solidFill>
                  <a:srgbClr val="000000"/>
                </a:solidFill>
              </a:rPr>
              <a:t>112 WAN</a:t>
            </a:r>
          </a:p>
        </p:txBody>
      </p:sp>
      <p:sp>
        <p:nvSpPr>
          <p:cNvPr id="86" name="Cloud"/>
          <p:cNvSpPr>
            <a:spLocks noChangeAspect="1" noEditPoints="1" noChangeArrowheads="1"/>
          </p:cNvSpPr>
          <p:nvPr/>
        </p:nvSpPr>
        <p:spPr bwMode="auto">
          <a:xfrm>
            <a:off x="7204075" y="2470150"/>
            <a:ext cx="919163" cy="307975"/>
          </a:xfrm>
          <a:custGeom>
            <a:avLst/>
            <a:gdLst>
              <a:gd name="T0" fmla="*/ 121321 w 21600"/>
              <a:gd name="T1" fmla="*/ 2195577 h 21600"/>
              <a:gd name="T2" fmla="*/ 19556978 w 21600"/>
              <a:gd name="T3" fmla="*/ 4386462 h 21600"/>
              <a:gd name="T4" fmla="*/ 39081318 w 21600"/>
              <a:gd name="T5" fmla="*/ 2195577 h 21600"/>
              <a:gd name="T6" fmla="*/ 19556978 w 21600"/>
              <a:gd name="T7" fmla="*/ 251071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FFFF"/>
          </a:solidFill>
          <a:ln w="9525">
            <a:solidFill>
              <a:srgbClr val="000000"/>
            </a:solidFill>
            <a:miter lim="800000"/>
            <a:headEnd/>
            <a:tailEnd/>
          </a:ln>
        </p:spPr>
        <p:txBody>
          <a:bodyPr/>
          <a:lstStyle/>
          <a:p>
            <a:r>
              <a:rPr lang="en-US" sz="900">
                <a:solidFill>
                  <a:srgbClr val="000000"/>
                </a:solidFill>
              </a:rPr>
              <a:t>112 WAN</a:t>
            </a:r>
          </a:p>
        </p:txBody>
      </p:sp>
      <p:sp>
        <p:nvSpPr>
          <p:cNvPr id="87" name="Cloud"/>
          <p:cNvSpPr>
            <a:spLocks noChangeAspect="1" noEditPoints="1" noChangeArrowheads="1"/>
          </p:cNvSpPr>
          <p:nvPr/>
        </p:nvSpPr>
        <p:spPr bwMode="auto">
          <a:xfrm>
            <a:off x="4957763" y="2470150"/>
            <a:ext cx="919162" cy="306388"/>
          </a:xfrm>
          <a:custGeom>
            <a:avLst/>
            <a:gdLst>
              <a:gd name="T0" fmla="*/ 121321 w 21600"/>
              <a:gd name="T1" fmla="*/ 2173000 h 21600"/>
              <a:gd name="T2" fmla="*/ 19556915 w 21600"/>
              <a:gd name="T3" fmla="*/ 4341376 h 21600"/>
              <a:gd name="T4" fmla="*/ 39081233 w 21600"/>
              <a:gd name="T5" fmla="*/ 2173000 h 21600"/>
              <a:gd name="T6" fmla="*/ 19556915 w 21600"/>
              <a:gd name="T7" fmla="*/ 248486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FFFF"/>
          </a:solidFill>
          <a:ln w="9525">
            <a:solidFill>
              <a:srgbClr val="000000"/>
            </a:solidFill>
            <a:miter lim="800000"/>
            <a:headEnd/>
            <a:tailEnd/>
          </a:ln>
        </p:spPr>
        <p:txBody>
          <a:bodyPr/>
          <a:lstStyle/>
          <a:p>
            <a:r>
              <a:rPr lang="en-US" sz="900">
                <a:solidFill>
                  <a:srgbClr val="000000"/>
                </a:solidFill>
              </a:rPr>
              <a:t>112 WAN</a:t>
            </a:r>
          </a:p>
        </p:txBody>
      </p:sp>
      <p:sp>
        <p:nvSpPr>
          <p:cNvPr id="88" name="AutoShape 64"/>
          <p:cNvSpPr>
            <a:spLocks noChangeArrowheads="1"/>
          </p:cNvSpPr>
          <p:nvPr/>
        </p:nvSpPr>
        <p:spPr bwMode="auto">
          <a:xfrm rot="5400000">
            <a:off x="5979319" y="2470944"/>
            <a:ext cx="101600" cy="306388"/>
          </a:xfrm>
          <a:prstGeom prst="upDownArrow">
            <a:avLst>
              <a:gd name="adj1" fmla="val 50000"/>
              <a:gd name="adj2" fmla="val 60313"/>
            </a:avLst>
          </a:prstGeom>
          <a:solidFill>
            <a:srgbClr val="00FF00"/>
          </a:solidFill>
          <a:ln w="9525" algn="ctr">
            <a:solidFill>
              <a:srgbClr val="000000"/>
            </a:solidFill>
            <a:miter lim="800000"/>
            <a:headEnd/>
            <a:tailEnd/>
          </a:ln>
        </p:spPr>
        <p:txBody>
          <a:bodyPr lIns="73152" tIns="36576" rIns="73152" bIns="36576"/>
          <a:lstStyle/>
          <a:p>
            <a:endParaRPr lang="en-US"/>
          </a:p>
        </p:txBody>
      </p:sp>
      <p:sp>
        <p:nvSpPr>
          <p:cNvPr id="89" name="AutoShape 65"/>
          <p:cNvSpPr>
            <a:spLocks noChangeArrowheads="1"/>
          </p:cNvSpPr>
          <p:nvPr/>
        </p:nvSpPr>
        <p:spPr bwMode="auto">
          <a:xfrm rot="5400000">
            <a:off x="7101682" y="4818856"/>
            <a:ext cx="101600" cy="306387"/>
          </a:xfrm>
          <a:prstGeom prst="upDownArrow">
            <a:avLst>
              <a:gd name="adj1" fmla="val 50000"/>
              <a:gd name="adj2" fmla="val 60312"/>
            </a:avLst>
          </a:prstGeom>
          <a:solidFill>
            <a:srgbClr val="00FF00"/>
          </a:solidFill>
          <a:ln w="9525" algn="ctr">
            <a:solidFill>
              <a:srgbClr val="000000"/>
            </a:solidFill>
            <a:miter lim="800000"/>
            <a:headEnd/>
            <a:tailEnd/>
          </a:ln>
        </p:spPr>
        <p:txBody>
          <a:bodyPr lIns="73152" tIns="36576" rIns="73152" bIns="36576"/>
          <a:lstStyle/>
          <a:p>
            <a:endParaRPr lang="en-US"/>
          </a:p>
        </p:txBody>
      </p:sp>
      <p:sp>
        <p:nvSpPr>
          <p:cNvPr id="90" name="AutoShape 66"/>
          <p:cNvSpPr>
            <a:spLocks noChangeArrowheads="1"/>
          </p:cNvSpPr>
          <p:nvPr/>
        </p:nvSpPr>
        <p:spPr bwMode="auto">
          <a:xfrm rot="5400000">
            <a:off x="4854575" y="4921250"/>
            <a:ext cx="103188" cy="306388"/>
          </a:xfrm>
          <a:prstGeom prst="upDownArrow">
            <a:avLst>
              <a:gd name="adj1" fmla="val 50000"/>
              <a:gd name="adj2" fmla="val 59384"/>
            </a:avLst>
          </a:prstGeom>
          <a:solidFill>
            <a:srgbClr val="00FF00"/>
          </a:solidFill>
          <a:ln w="9525" algn="ctr">
            <a:solidFill>
              <a:srgbClr val="000000"/>
            </a:solidFill>
            <a:miter lim="800000"/>
            <a:headEnd/>
            <a:tailEnd/>
          </a:ln>
        </p:spPr>
        <p:txBody>
          <a:bodyPr lIns="73152" tIns="36576" rIns="73152" bIns="36576"/>
          <a:lstStyle/>
          <a:p>
            <a:endParaRPr lang="en-US"/>
          </a:p>
        </p:txBody>
      </p:sp>
      <p:sp>
        <p:nvSpPr>
          <p:cNvPr id="91" name="AutoShape 67"/>
          <p:cNvSpPr>
            <a:spLocks noChangeArrowheads="1"/>
          </p:cNvSpPr>
          <p:nvPr/>
        </p:nvSpPr>
        <p:spPr bwMode="auto">
          <a:xfrm rot="5400000">
            <a:off x="6080125" y="4921250"/>
            <a:ext cx="103188" cy="306388"/>
          </a:xfrm>
          <a:prstGeom prst="upDownArrow">
            <a:avLst>
              <a:gd name="adj1" fmla="val 50000"/>
              <a:gd name="adj2" fmla="val 59384"/>
            </a:avLst>
          </a:prstGeom>
          <a:solidFill>
            <a:srgbClr val="00FF00"/>
          </a:solidFill>
          <a:ln w="9525" algn="ctr">
            <a:solidFill>
              <a:srgbClr val="000000"/>
            </a:solidFill>
            <a:miter lim="800000"/>
            <a:headEnd/>
            <a:tailEnd/>
          </a:ln>
        </p:spPr>
        <p:txBody>
          <a:bodyPr lIns="73152" tIns="36576" rIns="73152" bIns="36576"/>
          <a:lstStyle/>
          <a:p>
            <a:endParaRPr lang="en-US"/>
          </a:p>
        </p:txBody>
      </p:sp>
      <p:sp>
        <p:nvSpPr>
          <p:cNvPr id="92" name="AutoShape 68"/>
          <p:cNvSpPr>
            <a:spLocks noChangeArrowheads="1"/>
          </p:cNvSpPr>
          <p:nvPr/>
        </p:nvSpPr>
        <p:spPr bwMode="auto">
          <a:xfrm rot="5400000">
            <a:off x="8225632" y="2470944"/>
            <a:ext cx="101600" cy="306387"/>
          </a:xfrm>
          <a:prstGeom prst="upDownArrow">
            <a:avLst>
              <a:gd name="adj1" fmla="val 50000"/>
              <a:gd name="adj2" fmla="val 60312"/>
            </a:avLst>
          </a:prstGeom>
          <a:solidFill>
            <a:srgbClr val="00FF00"/>
          </a:solidFill>
          <a:ln w="9525" algn="ctr">
            <a:solidFill>
              <a:srgbClr val="000000"/>
            </a:solidFill>
            <a:miter lim="800000"/>
            <a:headEnd/>
            <a:tailEnd/>
          </a:ln>
        </p:spPr>
        <p:txBody>
          <a:bodyPr lIns="73152" tIns="36576" rIns="73152" bIns="36576"/>
          <a:lstStyle/>
          <a:p>
            <a:endParaRPr lang="en-US"/>
          </a:p>
        </p:txBody>
      </p:sp>
      <p:sp>
        <p:nvSpPr>
          <p:cNvPr id="93" name="AutoShape 69"/>
          <p:cNvSpPr>
            <a:spLocks noChangeArrowheads="1"/>
          </p:cNvSpPr>
          <p:nvPr/>
        </p:nvSpPr>
        <p:spPr bwMode="auto">
          <a:xfrm rot="5400000">
            <a:off x="7000082" y="2470944"/>
            <a:ext cx="101600" cy="306387"/>
          </a:xfrm>
          <a:prstGeom prst="upDownArrow">
            <a:avLst>
              <a:gd name="adj1" fmla="val 50000"/>
              <a:gd name="adj2" fmla="val 60312"/>
            </a:avLst>
          </a:prstGeom>
          <a:solidFill>
            <a:srgbClr val="00FF00"/>
          </a:solidFill>
          <a:ln w="9525" algn="ctr">
            <a:solidFill>
              <a:srgbClr val="000000"/>
            </a:solidFill>
            <a:miter lim="800000"/>
            <a:headEnd/>
            <a:tailEnd/>
          </a:ln>
        </p:spPr>
        <p:txBody>
          <a:bodyPr lIns="73152" tIns="36576" rIns="73152" bIns="36576"/>
          <a:lstStyle/>
          <a:p>
            <a:endParaRPr lang="en-US"/>
          </a:p>
        </p:txBody>
      </p:sp>
      <p:sp>
        <p:nvSpPr>
          <p:cNvPr id="94" name="AutoShape 70"/>
          <p:cNvSpPr>
            <a:spLocks noChangeArrowheads="1"/>
          </p:cNvSpPr>
          <p:nvPr/>
        </p:nvSpPr>
        <p:spPr bwMode="auto">
          <a:xfrm rot="5400000">
            <a:off x="8327232" y="4818856"/>
            <a:ext cx="101600" cy="306387"/>
          </a:xfrm>
          <a:prstGeom prst="upDownArrow">
            <a:avLst>
              <a:gd name="adj1" fmla="val 50000"/>
              <a:gd name="adj2" fmla="val 60312"/>
            </a:avLst>
          </a:prstGeom>
          <a:solidFill>
            <a:srgbClr val="00FF00"/>
          </a:solidFill>
          <a:ln w="9525" algn="ctr">
            <a:solidFill>
              <a:srgbClr val="000000"/>
            </a:solidFill>
            <a:miter lim="800000"/>
            <a:headEnd/>
            <a:tailEnd/>
          </a:ln>
        </p:spPr>
        <p:txBody>
          <a:bodyPr lIns="73152" tIns="36576" rIns="73152" bIns="36576"/>
          <a:lstStyle/>
          <a:p>
            <a:endParaRPr lang="en-US"/>
          </a:p>
        </p:txBody>
      </p:sp>
      <p:sp>
        <p:nvSpPr>
          <p:cNvPr id="95" name="Cloud"/>
          <p:cNvSpPr>
            <a:spLocks noChangeAspect="1" noEditPoints="1" noChangeArrowheads="1"/>
          </p:cNvSpPr>
          <p:nvPr/>
        </p:nvSpPr>
        <p:spPr bwMode="auto">
          <a:xfrm>
            <a:off x="5264150" y="3798888"/>
            <a:ext cx="612775" cy="611187"/>
          </a:xfrm>
          <a:custGeom>
            <a:avLst/>
            <a:gdLst>
              <a:gd name="T0" fmla="*/ 53930 w 21600"/>
              <a:gd name="T1" fmla="*/ 8646995 h 21600"/>
              <a:gd name="T2" fmla="*/ 8691987 w 21600"/>
              <a:gd name="T3" fmla="*/ 17275541 h 21600"/>
              <a:gd name="T4" fmla="*/ 17369449 w 21600"/>
              <a:gd name="T5" fmla="*/ 8646995 h 21600"/>
              <a:gd name="T6" fmla="*/ 8691987 w 21600"/>
              <a:gd name="T7" fmla="*/ 988793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FFFF"/>
          </a:solidFill>
          <a:ln w="9525">
            <a:solidFill>
              <a:srgbClr val="000000"/>
            </a:solidFill>
            <a:miter lim="800000"/>
            <a:headEnd/>
            <a:tailEnd/>
          </a:ln>
        </p:spPr>
        <p:txBody>
          <a:bodyPr/>
          <a:lstStyle/>
          <a:p>
            <a:r>
              <a:rPr lang="en-US" sz="800">
                <a:solidFill>
                  <a:srgbClr val="000000"/>
                </a:solidFill>
              </a:rPr>
              <a:t>PSTN </a:t>
            </a:r>
          </a:p>
          <a:p>
            <a:r>
              <a:rPr lang="en-US" sz="800">
                <a:solidFill>
                  <a:srgbClr val="000000"/>
                </a:solidFill>
              </a:rPr>
              <a:t>GSM</a:t>
            </a:r>
          </a:p>
        </p:txBody>
      </p:sp>
      <p:sp>
        <p:nvSpPr>
          <p:cNvPr id="96" name="Freeform 72"/>
          <p:cNvSpPr>
            <a:spLocks/>
          </p:cNvSpPr>
          <p:nvPr/>
        </p:nvSpPr>
        <p:spPr bwMode="auto">
          <a:xfrm rot="13864139">
            <a:off x="8031957" y="2910681"/>
            <a:ext cx="306388" cy="714375"/>
          </a:xfrm>
          <a:custGeom>
            <a:avLst/>
            <a:gdLst>
              <a:gd name="T0" fmla="*/ 0 w 720"/>
              <a:gd name="T1" fmla="*/ 0 h 1980"/>
              <a:gd name="T2" fmla="*/ 153194 w 720"/>
              <a:gd name="T3" fmla="*/ 389659 h 1980"/>
              <a:gd name="T4" fmla="*/ 229791 w 720"/>
              <a:gd name="T5" fmla="*/ 324716 h 1980"/>
              <a:gd name="T6" fmla="*/ 306388 w 720"/>
              <a:gd name="T7" fmla="*/ 714375 h 1980"/>
              <a:gd name="T8" fmla="*/ 306388 w 720"/>
              <a:gd name="T9" fmla="*/ 259773 h 1980"/>
              <a:gd name="T10" fmla="*/ 153194 w 720"/>
              <a:gd name="T11" fmla="*/ 259773 h 1980"/>
              <a:gd name="T12" fmla="*/ 0 w 720"/>
              <a:gd name="T13" fmla="*/ 0 h 1980"/>
              <a:gd name="T14" fmla="*/ 0 60000 65536"/>
              <a:gd name="T15" fmla="*/ 0 60000 65536"/>
              <a:gd name="T16" fmla="*/ 0 60000 65536"/>
              <a:gd name="T17" fmla="*/ 0 60000 65536"/>
              <a:gd name="T18" fmla="*/ 0 60000 65536"/>
              <a:gd name="T19" fmla="*/ 0 60000 65536"/>
              <a:gd name="T20" fmla="*/ 0 60000 65536"/>
              <a:gd name="T21" fmla="*/ 0 w 720"/>
              <a:gd name="T22" fmla="*/ 0 h 1980"/>
              <a:gd name="T23" fmla="*/ 720 w 720"/>
              <a:gd name="T24" fmla="*/ 1980 h 19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0" h="1980">
                <a:moveTo>
                  <a:pt x="0" y="0"/>
                </a:moveTo>
                <a:lnTo>
                  <a:pt x="360" y="1080"/>
                </a:lnTo>
                <a:lnTo>
                  <a:pt x="540" y="900"/>
                </a:lnTo>
                <a:lnTo>
                  <a:pt x="720" y="1980"/>
                </a:lnTo>
                <a:lnTo>
                  <a:pt x="720" y="720"/>
                </a:lnTo>
                <a:lnTo>
                  <a:pt x="360" y="720"/>
                </a:lnTo>
                <a:lnTo>
                  <a:pt x="0" y="0"/>
                </a:lnTo>
                <a:close/>
              </a:path>
            </a:pathLst>
          </a:custGeom>
          <a:solidFill>
            <a:srgbClr val="00FFFF"/>
          </a:solidFill>
          <a:ln w="9525">
            <a:solidFill>
              <a:srgbClr val="000000"/>
            </a:solidFill>
            <a:round/>
            <a:headEnd/>
            <a:tailEnd/>
          </a:ln>
        </p:spPr>
        <p:txBody>
          <a:bodyPr lIns="73152" tIns="36576" rIns="73152" bIns="36576"/>
          <a:lstStyle/>
          <a:p>
            <a:endParaRPr lang="en-US"/>
          </a:p>
        </p:txBody>
      </p:sp>
      <p:sp>
        <p:nvSpPr>
          <p:cNvPr id="97" name="Freeform 73"/>
          <p:cNvSpPr>
            <a:spLocks/>
          </p:cNvSpPr>
          <p:nvPr/>
        </p:nvSpPr>
        <p:spPr bwMode="auto">
          <a:xfrm rot="20197145">
            <a:off x="8056563" y="3973513"/>
            <a:ext cx="409575" cy="919162"/>
          </a:xfrm>
          <a:custGeom>
            <a:avLst/>
            <a:gdLst>
              <a:gd name="T0" fmla="*/ 0 w 720"/>
              <a:gd name="T1" fmla="*/ 0 h 1980"/>
              <a:gd name="T2" fmla="*/ 204788 w 720"/>
              <a:gd name="T3" fmla="*/ 501361 h 1980"/>
              <a:gd name="T4" fmla="*/ 307181 w 720"/>
              <a:gd name="T5" fmla="*/ 417801 h 1980"/>
              <a:gd name="T6" fmla="*/ 409575 w 720"/>
              <a:gd name="T7" fmla="*/ 919162 h 1980"/>
              <a:gd name="T8" fmla="*/ 409575 w 720"/>
              <a:gd name="T9" fmla="*/ 334241 h 1980"/>
              <a:gd name="T10" fmla="*/ 204788 w 720"/>
              <a:gd name="T11" fmla="*/ 334241 h 1980"/>
              <a:gd name="T12" fmla="*/ 0 w 720"/>
              <a:gd name="T13" fmla="*/ 0 h 1980"/>
              <a:gd name="T14" fmla="*/ 0 60000 65536"/>
              <a:gd name="T15" fmla="*/ 0 60000 65536"/>
              <a:gd name="T16" fmla="*/ 0 60000 65536"/>
              <a:gd name="T17" fmla="*/ 0 60000 65536"/>
              <a:gd name="T18" fmla="*/ 0 60000 65536"/>
              <a:gd name="T19" fmla="*/ 0 60000 65536"/>
              <a:gd name="T20" fmla="*/ 0 60000 65536"/>
              <a:gd name="T21" fmla="*/ 0 w 720"/>
              <a:gd name="T22" fmla="*/ 0 h 1980"/>
              <a:gd name="T23" fmla="*/ 720 w 720"/>
              <a:gd name="T24" fmla="*/ 1980 h 19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0" h="1980">
                <a:moveTo>
                  <a:pt x="0" y="0"/>
                </a:moveTo>
                <a:lnTo>
                  <a:pt x="360" y="1080"/>
                </a:lnTo>
                <a:lnTo>
                  <a:pt x="540" y="900"/>
                </a:lnTo>
                <a:lnTo>
                  <a:pt x="720" y="1980"/>
                </a:lnTo>
                <a:lnTo>
                  <a:pt x="720" y="720"/>
                </a:lnTo>
                <a:lnTo>
                  <a:pt x="360" y="720"/>
                </a:lnTo>
                <a:lnTo>
                  <a:pt x="0" y="0"/>
                </a:lnTo>
                <a:close/>
              </a:path>
            </a:pathLst>
          </a:custGeom>
          <a:solidFill>
            <a:srgbClr val="00FFFF"/>
          </a:solidFill>
          <a:ln w="9525">
            <a:solidFill>
              <a:srgbClr val="000000"/>
            </a:solidFill>
            <a:round/>
            <a:headEnd/>
            <a:tailEnd/>
          </a:ln>
        </p:spPr>
        <p:txBody>
          <a:bodyPr lIns="73152" tIns="36576" rIns="73152" bIns="36576"/>
          <a:lstStyle/>
          <a:p>
            <a:endParaRPr lang="en-US"/>
          </a:p>
        </p:txBody>
      </p:sp>
      <p:sp>
        <p:nvSpPr>
          <p:cNvPr id="98" name="Freeform 74"/>
          <p:cNvSpPr>
            <a:spLocks/>
          </p:cNvSpPr>
          <p:nvPr/>
        </p:nvSpPr>
        <p:spPr bwMode="auto">
          <a:xfrm rot="3235039">
            <a:off x="7031038" y="3887788"/>
            <a:ext cx="355600" cy="971550"/>
          </a:xfrm>
          <a:custGeom>
            <a:avLst/>
            <a:gdLst>
              <a:gd name="T0" fmla="*/ 0 w 720"/>
              <a:gd name="T1" fmla="*/ 0 h 1980"/>
              <a:gd name="T2" fmla="*/ 177800 w 720"/>
              <a:gd name="T3" fmla="*/ 529936 h 1980"/>
              <a:gd name="T4" fmla="*/ 266700 w 720"/>
              <a:gd name="T5" fmla="*/ 441614 h 1980"/>
              <a:gd name="T6" fmla="*/ 355600 w 720"/>
              <a:gd name="T7" fmla="*/ 971550 h 1980"/>
              <a:gd name="T8" fmla="*/ 355600 w 720"/>
              <a:gd name="T9" fmla="*/ 353291 h 1980"/>
              <a:gd name="T10" fmla="*/ 177800 w 720"/>
              <a:gd name="T11" fmla="*/ 353291 h 1980"/>
              <a:gd name="T12" fmla="*/ 0 w 720"/>
              <a:gd name="T13" fmla="*/ 0 h 1980"/>
              <a:gd name="T14" fmla="*/ 0 60000 65536"/>
              <a:gd name="T15" fmla="*/ 0 60000 65536"/>
              <a:gd name="T16" fmla="*/ 0 60000 65536"/>
              <a:gd name="T17" fmla="*/ 0 60000 65536"/>
              <a:gd name="T18" fmla="*/ 0 60000 65536"/>
              <a:gd name="T19" fmla="*/ 0 60000 65536"/>
              <a:gd name="T20" fmla="*/ 0 60000 65536"/>
              <a:gd name="T21" fmla="*/ 0 w 720"/>
              <a:gd name="T22" fmla="*/ 0 h 1980"/>
              <a:gd name="T23" fmla="*/ 720 w 720"/>
              <a:gd name="T24" fmla="*/ 1980 h 19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0" h="1980">
                <a:moveTo>
                  <a:pt x="0" y="0"/>
                </a:moveTo>
                <a:lnTo>
                  <a:pt x="360" y="1080"/>
                </a:lnTo>
                <a:lnTo>
                  <a:pt x="540" y="900"/>
                </a:lnTo>
                <a:lnTo>
                  <a:pt x="720" y="1980"/>
                </a:lnTo>
                <a:lnTo>
                  <a:pt x="720" y="720"/>
                </a:lnTo>
                <a:lnTo>
                  <a:pt x="360" y="720"/>
                </a:lnTo>
                <a:lnTo>
                  <a:pt x="0" y="0"/>
                </a:lnTo>
                <a:close/>
              </a:path>
            </a:pathLst>
          </a:custGeom>
          <a:solidFill>
            <a:srgbClr val="00FFFF"/>
          </a:solidFill>
          <a:ln w="9525">
            <a:solidFill>
              <a:srgbClr val="000000"/>
            </a:solidFill>
            <a:round/>
            <a:headEnd/>
            <a:tailEnd/>
          </a:ln>
        </p:spPr>
        <p:txBody>
          <a:bodyPr lIns="73152" tIns="36576" rIns="73152" bIns="36576"/>
          <a:lstStyle/>
          <a:p>
            <a:endParaRPr lang="en-US"/>
          </a:p>
        </p:txBody>
      </p:sp>
      <p:sp>
        <p:nvSpPr>
          <p:cNvPr id="99" name="Freeform 75"/>
          <p:cNvSpPr>
            <a:spLocks/>
          </p:cNvSpPr>
          <p:nvPr/>
        </p:nvSpPr>
        <p:spPr bwMode="auto">
          <a:xfrm rot="20117855">
            <a:off x="6897688" y="2879725"/>
            <a:ext cx="407987" cy="1122363"/>
          </a:xfrm>
          <a:custGeom>
            <a:avLst/>
            <a:gdLst>
              <a:gd name="T0" fmla="*/ 0 w 720"/>
              <a:gd name="T1" fmla="*/ 0 h 1980"/>
              <a:gd name="T2" fmla="*/ 203994 w 720"/>
              <a:gd name="T3" fmla="*/ 612198 h 1980"/>
              <a:gd name="T4" fmla="*/ 305990 w 720"/>
              <a:gd name="T5" fmla="*/ 510165 h 1980"/>
              <a:gd name="T6" fmla="*/ 407987 w 720"/>
              <a:gd name="T7" fmla="*/ 1122363 h 1980"/>
              <a:gd name="T8" fmla="*/ 407987 w 720"/>
              <a:gd name="T9" fmla="*/ 408132 h 1980"/>
              <a:gd name="T10" fmla="*/ 203994 w 720"/>
              <a:gd name="T11" fmla="*/ 408132 h 1980"/>
              <a:gd name="T12" fmla="*/ 0 w 720"/>
              <a:gd name="T13" fmla="*/ 0 h 1980"/>
              <a:gd name="T14" fmla="*/ 0 60000 65536"/>
              <a:gd name="T15" fmla="*/ 0 60000 65536"/>
              <a:gd name="T16" fmla="*/ 0 60000 65536"/>
              <a:gd name="T17" fmla="*/ 0 60000 65536"/>
              <a:gd name="T18" fmla="*/ 0 60000 65536"/>
              <a:gd name="T19" fmla="*/ 0 60000 65536"/>
              <a:gd name="T20" fmla="*/ 0 60000 65536"/>
              <a:gd name="T21" fmla="*/ 0 w 720"/>
              <a:gd name="T22" fmla="*/ 0 h 1980"/>
              <a:gd name="T23" fmla="*/ 720 w 720"/>
              <a:gd name="T24" fmla="*/ 1980 h 19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0" h="1980">
                <a:moveTo>
                  <a:pt x="0" y="0"/>
                </a:moveTo>
                <a:lnTo>
                  <a:pt x="360" y="1080"/>
                </a:lnTo>
                <a:lnTo>
                  <a:pt x="540" y="900"/>
                </a:lnTo>
                <a:lnTo>
                  <a:pt x="720" y="1980"/>
                </a:lnTo>
                <a:lnTo>
                  <a:pt x="720" y="720"/>
                </a:lnTo>
                <a:lnTo>
                  <a:pt x="360" y="720"/>
                </a:lnTo>
                <a:lnTo>
                  <a:pt x="0" y="0"/>
                </a:lnTo>
                <a:close/>
              </a:path>
            </a:pathLst>
          </a:custGeom>
          <a:solidFill>
            <a:srgbClr val="00FFFF"/>
          </a:solidFill>
          <a:ln w="9525">
            <a:solidFill>
              <a:srgbClr val="000000"/>
            </a:solidFill>
            <a:round/>
            <a:headEnd/>
            <a:tailEnd/>
          </a:ln>
        </p:spPr>
        <p:txBody>
          <a:bodyPr lIns="73152" tIns="36576" rIns="73152" bIns="36576"/>
          <a:lstStyle/>
          <a:p>
            <a:endParaRPr lang="en-US"/>
          </a:p>
        </p:txBody>
      </p:sp>
      <p:sp>
        <p:nvSpPr>
          <p:cNvPr id="100" name="Cloud"/>
          <p:cNvSpPr>
            <a:spLocks noChangeAspect="1" noEditPoints="1" noChangeArrowheads="1"/>
          </p:cNvSpPr>
          <p:nvPr/>
        </p:nvSpPr>
        <p:spPr bwMode="auto">
          <a:xfrm>
            <a:off x="7715250" y="1654175"/>
            <a:ext cx="917575" cy="511175"/>
          </a:xfrm>
          <a:custGeom>
            <a:avLst/>
            <a:gdLst>
              <a:gd name="T0" fmla="*/ 120899 w 21600"/>
              <a:gd name="T1" fmla="*/ 6048596 h 21600"/>
              <a:gd name="T2" fmla="*/ 19489419 w 21600"/>
              <a:gd name="T3" fmla="*/ 12084341 h 21600"/>
              <a:gd name="T4" fmla="*/ 38946382 w 21600"/>
              <a:gd name="T5" fmla="*/ 6048596 h 21600"/>
              <a:gd name="T6" fmla="*/ 19489419 w 21600"/>
              <a:gd name="T7" fmla="*/ 691672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00FF00"/>
          </a:solidFill>
          <a:ln w="9525">
            <a:solidFill>
              <a:srgbClr val="000000"/>
            </a:solidFill>
            <a:miter lim="800000"/>
            <a:headEnd/>
            <a:tailEnd/>
          </a:ln>
        </p:spPr>
        <p:txBody>
          <a:bodyPr/>
          <a:lstStyle/>
          <a:p>
            <a:pPr algn="ctr"/>
            <a:r>
              <a:rPr lang="en-US" sz="1000"/>
              <a:t>Radio Network</a:t>
            </a:r>
            <a:endParaRPr lang="en-US"/>
          </a:p>
        </p:txBody>
      </p:sp>
      <p:sp>
        <p:nvSpPr>
          <p:cNvPr id="101" name="AutoShape 77"/>
          <p:cNvSpPr>
            <a:spLocks noChangeArrowheads="1"/>
          </p:cNvSpPr>
          <p:nvPr/>
        </p:nvSpPr>
        <p:spPr bwMode="auto">
          <a:xfrm>
            <a:off x="6692900" y="5534025"/>
            <a:ext cx="103188" cy="203200"/>
          </a:xfrm>
          <a:prstGeom prst="upDownArrow">
            <a:avLst>
              <a:gd name="adj1" fmla="val 50000"/>
              <a:gd name="adj2" fmla="val 39384"/>
            </a:avLst>
          </a:prstGeom>
          <a:solidFill>
            <a:srgbClr val="00FF00"/>
          </a:solidFill>
          <a:ln w="9525" algn="ctr">
            <a:solidFill>
              <a:srgbClr val="000000"/>
            </a:solidFill>
            <a:miter lim="800000"/>
            <a:headEnd/>
            <a:tailEnd/>
          </a:ln>
        </p:spPr>
        <p:txBody>
          <a:bodyPr lIns="73152" tIns="36576" rIns="73152" bIns="36576"/>
          <a:lstStyle/>
          <a:p>
            <a:endParaRPr lang="en-US"/>
          </a:p>
        </p:txBody>
      </p:sp>
      <p:sp>
        <p:nvSpPr>
          <p:cNvPr id="102" name="AutoShape 78"/>
          <p:cNvSpPr>
            <a:spLocks noChangeArrowheads="1"/>
          </p:cNvSpPr>
          <p:nvPr/>
        </p:nvSpPr>
        <p:spPr bwMode="auto">
          <a:xfrm rot="4200000">
            <a:off x="7344569" y="1737519"/>
            <a:ext cx="101600" cy="1020762"/>
          </a:xfrm>
          <a:prstGeom prst="upDownArrow">
            <a:avLst>
              <a:gd name="adj1" fmla="val 50000"/>
              <a:gd name="adj2" fmla="val 200937"/>
            </a:avLst>
          </a:prstGeom>
          <a:solidFill>
            <a:srgbClr val="00FF00"/>
          </a:solidFill>
          <a:ln w="9525" algn="ctr">
            <a:solidFill>
              <a:srgbClr val="000000"/>
            </a:solidFill>
            <a:miter lim="800000"/>
            <a:headEnd/>
            <a:tailEnd/>
          </a:ln>
        </p:spPr>
        <p:txBody>
          <a:bodyPr lIns="73152" tIns="36576" rIns="73152" bIns="36576"/>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5" name="Group 34"/>
          <p:cNvGrpSpPr>
            <a:grpSpLocks/>
          </p:cNvGrpSpPr>
          <p:nvPr/>
        </p:nvGrpSpPr>
        <p:grpSpPr bwMode="auto">
          <a:xfrm>
            <a:off x="7904163" y="-4763"/>
            <a:ext cx="1211262" cy="385763"/>
            <a:chOff x="7814716" y="-5258"/>
            <a:chExt cx="1210767" cy="460280"/>
          </a:xfrm>
        </p:grpSpPr>
        <p:sp>
          <p:nvSpPr>
            <p:cNvPr id="2"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pic>
        <p:nvPicPr>
          <p:cNvPr id="5124"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a:solidFill>
                  <a:schemeClr val="accent2">
                    <a:lumMod val="75000"/>
                  </a:schemeClr>
                </a:solidFill>
                <a:latin typeface="Cambria" pitchFamily="18" charset="0"/>
                <a:cs typeface="+mn-cs"/>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eaLnBrk="1" fontAlgn="auto" hangingPunct="1">
              <a:spcAft>
                <a:spcPts val="0"/>
              </a:spcAft>
              <a:defRPr/>
            </a:pPr>
            <a:r>
              <a:rPr lang="en-US" sz="2800" b="1" dirty="0">
                <a:solidFill>
                  <a:schemeClr val="accent2">
                    <a:lumMod val="50000"/>
                  </a:schemeClr>
                </a:solidFill>
                <a:latin typeface="Cambria" pitchFamily="18" charset="0"/>
                <a:ea typeface="+mj-ea"/>
                <a:cs typeface="+mj-cs"/>
              </a:rPr>
              <a:t/>
            </a:r>
            <a:br>
              <a:rPr lang="en-US" sz="2800" b="1" dirty="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sp>
        <p:nvSpPr>
          <p:cNvPr id="5127"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eaLnBrk="1" hangingPunct="1">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eaLnBrk="1" hangingPunct="1">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eaLnBrk="1" hangingPunct="1">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512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5130" name="Subtitle 17"/>
          <p:cNvSpPr>
            <a:spLocks noGrp="1"/>
          </p:cNvSpPr>
          <p:nvPr>
            <p:ph type="subTitle" idx="4294967295"/>
          </p:nvPr>
        </p:nvSpPr>
        <p:spPr>
          <a:xfrm>
            <a:off x="381000" y="2895600"/>
            <a:ext cx="8229600" cy="2209800"/>
          </a:xfrm>
        </p:spPr>
        <p:txBody>
          <a:bodyPr/>
          <a:lstStyle/>
          <a:p>
            <a:pPr marL="0" indent="0">
              <a:buFont typeface="Wingdings" pitchFamily="2" charset="2"/>
              <a:buNone/>
            </a:pPr>
            <a:endParaRPr lang="en-US" sz="3500" smtClean="0">
              <a:solidFill>
                <a:srgbClr val="632523"/>
              </a:solidFill>
              <a:latin typeface="Cambria" pitchFamily="18" charset="0"/>
            </a:endParaRPr>
          </a:p>
          <a:p>
            <a:pPr marL="0" indent="0">
              <a:buFont typeface="Arial" charset="0"/>
              <a:buNone/>
            </a:pPr>
            <a:endParaRPr lang="en-GB" sz="3500" smtClean="0">
              <a:solidFill>
                <a:srgbClr val="898989"/>
              </a:solidFill>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hangingPunct="1">
              <a:spcAft>
                <a:spcPct val="40000"/>
              </a:spcAft>
              <a:buClr>
                <a:srgbClr val="FF0000"/>
              </a:buClr>
              <a:defRPr/>
            </a:pPr>
            <a:r>
              <a:rPr lang="sr-Latn-CS" b="1" dirty="0">
                <a:solidFill>
                  <a:srgbClr val="F2DCDB"/>
                </a:solidFill>
                <a:latin typeface="Cambria" pitchFamily="18" charset="0"/>
                <a:cs typeface="Arial" charset="0"/>
              </a:rPr>
              <a:t>Chapter </a:t>
            </a:r>
            <a:r>
              <a:rPr lang="x-none" b="1" dirty="0">
                <a:solidFill>
                  <a:srgbClr val="F2DCDB"/>
                </a:solidFill>
                <a:latin typeface="Cambria" pitchFamily="18" charset="0"/>
                <a:cs typeface="Arial" charset="0"/>
              </a:rPr>
              <a:t>14</a:t>
            </a:r>
            <a:r>
              <a:rPr lang="sr-Latn-CS" b="1" dirty="0">
                <a:solidFill>
                  <a:srgbClr val="F2DCDB"/>
                </a:solidFill>
                <a:latin typeface="Cambria" pitchFamily="18" charset="0"/>
                <a:cs typeface="Arial" charset="0"/>
              </a:rPr>
              <a:t>: </a:t>
            </a:r>
            <a:r>
              <a:rPr lang="x-none" b="1" dirty="0">
                <a:solidFill>
                  <a:srgbClr val="F2DCDB"/>
                </a:solidFill>
                <a:latin typeface="Cambria" pitchFamily="18" charset="0"/>
                <a:cs typeface="Arial" charset="0"/>
              </a:rPr>
              <a:t>Transport Policy</a:t>
            </a:r>
            <a:r>
              <a:rPr lang="en-US" b="1" dirty="0">
                <a:solidFill>
                  <a:srgbClr val="F2DCDB"/>
                </a:solidFill>
                <a:latin typeface="Cambria" pitchFamily="18" charset="0"/>
                <a:cs typeface="Arial" charset="0"/>
              </a:rPr>
              <a:t> </a:t>
            </a:r>
          </a:p>
        </p:txBody>
      </p:sp>
      <p:sp>
        <p:nvSpPr>
          <p:cNvPr id="16" name="Rectangle 15"/>
          <p:cNvSpPr/>
          <p:nvPr/>
        </p:nvSpPr>
        <p:spPr>
          <a:xfrm>
            <a:off x="5943600" y="64389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l-PL" sz="1100" b="1" dirty="0">
              <a:solidFill>
                <a:srgbClr val="632523"/>
              </a:solidFill>
              <a:cs typeface="Arial" charset="0"/>
            </a:endParaRPr>
          </a:p>
        </p:txBody>
      </p:sp>
      <p:grpSp>
        <p:nvGrpSpPr>
          <p:cNvPr id="9" name="Group 34"/>
          <p:cNvGrpSpPr>
            <a:grpSpLocks/>
          </p:cNvGrpSpPr>
          <p:nvPr/>
        </p:nvGrpSpPr>
        <p:grpSpPr bwMode="auto">
          <a:xfrm>
            <a:off x="7883525" y="-3175"/>
            <a:ext cx="1211263"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25" name="Rectangle 4"/>
          <p:cNvSpPr txBox="1">
            <a:spLocks noChangeArrowheads="1"/>
          </p:cNvSpPr>
          <p:nvPr/>
        </p:nvSpPr>
        <p:spPr>
          <a:xfrm>
            <a:off x="1676400" y="762000"/>
            <a:ext cx="5791200" cy="685800"/>
          </a:xfrm>
          <a:prstGeom prst="rect">
            <a:avLst/>
          </a:prstGeom>
          <a:noFill/>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mj-lt"/>
                <a:ea typeface="+mj-ea"/>
                <a:cs typeface="+mj-cs"/>
              </a:rPr>
              <a:t>112 Model</a:t>
            </a:r>
            <a:r>
              <a:rPr kumimoji="0" lang="sr-Latn-CS" sz="3200" b="0" i="0" u="none" strike="noStrike" kern="1200" cap="none" spc="0" normalizeH="0" baseline="0" noProof="0" dirty="0" smtClean="0">
                <a:ln>
                  <a:noFill/>
                </a:ln>
                <a:solidFill>
                  <a:schemeClr val="tx1"/>
                </a:solidFill>
                <a:effectLst/>
                <a:uLnTx/>
                <a:uFillTx/>
                <a:latin typeface="+mj-lt"/>
                <a:ea typeface="+mj-ea"/>
                <a:cs typeface="+mj-cs"/>
              </a:rPr>
              <a:t> in Montenegro</a:t>
            </a:r>
            <a:endParaRPr kumimoji="0" lang="en-US" sz="3200" b="0" i="0" u="none" strike="noStrike" kern="1200" cap="none" spc="0" normalizeH="0" baseline="0" noProof="0" dirty="0" smtClean="0">
              <a:ln>
                <a:noFill/>
              </a:ln>
              <a:solidFill>
                <a:schemeClr val="tx1"/>
              </a:solidFill>
              <a:effectLst/>
              <a:uLnTx/>
              <a:uFillTx/>
              <a:latin typeface="+mj-lt"/>
              <a:ea typeface="+mj-ea"/>
              <a:cs typeface="+mj-cs"/>
            </a:endParaRPr>
          </a:p>
        </p:txBody>
      </p:sp>
      <p:grpSp>
        <p:nvGrpSpPr>
          <p:cNvPr id="26" name="Group 104"/>
          <p:cNvGrpSpPr>
            <a:grpSpLocks/>
          </p:cNvGrpSpPr>
          <p:nvPr/>
        </p:nvGrpSpPr>
        <p:grpSpPr bwMode="auto">
          <a:xfrm>
            <a:off x="457200" y="1447800"/>
            <a:ext cx="8542338" cy="4972050"/>
            <a:chOff x="288" y="960"/>
            <a:chExt cx="5381" cy="3132"/>
          </a:xfrm>
        </p:grpSpPr>
        <p:grpSp>
          <p:nvGrpSpPr>
            <p:cNvPr id="27" name="Group 50"/>
            <p:cNvGrpSpPr>
              <a:grpSpLocks/>
            </p:cNvGrpSpPr>
            <p:nvPr/>
          </p:nvGrpSpPr>
          <p:grpSpPr bwMode="auto">
            <a:xfrm>
              <a:off x="288" y="979"/>
              <a:ext cx="5381" cy="3113"/>
              <a:chOff x="288" y="979"/>
              <a:chExt cx="5381" cy="3113"/>
            </a:xfrm>
          </p:grpSpPr>
          <p:sp>
            <p:nvSpPr>
              <p:cNvPr id="29" name="Line 43"/>
              <p:cNvSpPr>
                <a:spLocks noChangeShapeType="1"/>
              </p:cNvSpPr>
              <p:nvPr/>
            </p:nvSpPr>
            <p:spPr bwMode="auto">
              <a:xfrm>
                <a:off x="1008" y="2544"/>
                <a:ext cx="1824" cy="336"/>
              </a:xfrm>
              <a:prstGeom prst="line">
                <a:avLst/>
              </a:prstGeom>
              <a:noFill/>
              <a:ln w="19050">
                <a:solidFill>
                  <a:schemeClr val="tx1"/>
                </a:solidFill>
                <a:round/>
                <a:headEnd/>
                <a:tailEnd type="triangle" w="med" len="lg"/>
              </a:ln>
            </p:spPr>
            <p:txBody>
              <a:bodyPr/>
              <a:lstStyle/>
              <a:p>
                <a:endParaRPr lang="en-US"/>
              </a:p>
            </p:txBody>
          </p:sp>
          <p:sp>
            <p:nvSpPr>
              <p:cNvPr id="35" name="Line 44"/>
              <p:cNvSpPr>
                <a:spLocks noChangeShapeType="1"/>
              </p:cNvSpPr>
              <p:nvPr/>
            </p:nvSpPr>
            <p:spPr bwMode="auto">
              <a:xfrm>
                <a:off x="960" y="2160"/>
                <a:ext cx="1872" cy="0"/>
              </a:xfrm>
              <a:prstGeom prst="line">
                <a:avLst/>
              </a:prstGeom>
              <a:noFill/>
              <a:ln w="19050">
                <a:solidFill>
                  <a:schemeClr val="tx1"/>
                </a:solidFill>
                <a:round/>
                <a:headEnd/>
                <a:tailEnd type="triangle" w="med" len="lg"/>
              </a:ln>
            </p:spPr>
            <p:txBody>
              <a:bodyPr/>
              <a:lstStyle/>
              <a:p>
                <a:endParaRPr lang="en-US"/>
              </a:p>
            </p:txBody>
          </p:sp>
          <p:sp>
            <p:nvSpPr>
              <p:cNvPr id="36" name="Line 45"/>
              <p:cNvSpPr>
                <a:spLocks noChangeShapeType="1"/>
              </p:cNvSpPr>
              <p:nvPr/>
            </p:nvSpPr>
            <p:spPr bwMode="auto">
              <a:xfrm flipV="1">
                <a:off x="864" y="1200"/>
                <a:ext cx="1968" cy="768"/>
              </a:xfrm>
              <a:prstGeom prst="line">
                <a:avLst/>
              </a:prstGeom>
              <a:noFill/>
              <a:ln w="19050">
                <a:solidFill>
                  <a:schemeClr val="tx1"/>
                </a:solidFill>
                <a:round/>
                <a:headEnd/>
                <a:tailEnd type="triangle" w="med" len="lg"/>
              </a:ln>
            </p:spPr>
            <p:txBody>
              <a:bodyPr/>
              <a:lstStyle/>
              <a:p>
                <a:endParaRPr lang="en-US"/>
              </a:p>
            </p:txBody>
          </p:sp>
          <p:sp>
            <p:nvSpPr>
              <p:cNvPr id="37" name="Line 40"/>
              <p:cNvSpPr>
                <a:spLocks noChangeShapeType="1"/>
              </p:cNvSpPr>
              <p:nvPr/>
            </p:nvSpPr>
            <p:spPr bwMode="auto">
              <a:xfrm>
                <a:off x="912" y="2640"/>
                <a:ext cx="1200" cy="912"/>
              </a:xfrm>
              <a:prstGeom prst="line">
                <a:avLst/>
              </a:prstGeom>
              <a:noFill/>
              <a:ln w="19050">
                <a:solidFill>
                  <a:schemeClr val="tx1"/>
                </a:solidFill>
                <a:round/>
                <a:headEnd/>
                <a:tailEnd type="triangle" w="med" len="lg"/>
              </a:ln>
            </p:spPr>
            <p:txBody>
              <a:bodyPr/>
              <a:lstStyle/>
              <a:p>
                <a:endParaRPr lang="en-US"/>
              </a:p>
            </p:txBody>
          </p:sp>
          <p:pic>
            <p:nvPicPr>
              <p:cNvPr id="38" name="Picture 6" descr="MC900433940[1]"/>
              <p:cNvPicPr>
                <a:picLocks noChangeAspect="1" noChangeArrowheads="1"/>
              </p:cNvPicPr>
              <p:nvPr/>
            </p:nvPicPr>
            <p:blipFill>
              <a:blip r:embed="rId4"/>
              <a:srcRect/>
              <a:stretch>
                <a:fillRect/>
              </a:stretch>
            </p:blipFill>
            <p:spPr bwMode="auto">
              <a:xfrm>
                <a:off x="2724" y="979"/>
                <a:ext cx="609" cy="609"/>
              </a:xfrm>
              <a:prstGeom prst="rect">
                <a:avLst/>
              </a:prstGeom>
              <a:noFill/>
              <a:ln w="9525">
                <a:noFill/>
                <a:miter lim="800000"/>
                <a:headEnd/>
                <a:tailEnd/>
              </a:ln>
            </p:spPr>
          </p:pic>
          <p:pic>
            <p:nvPicPr>
              <p:cNvPr id="39" name="Picture 7" descr="MC900432153[1]"/>
              <p:cNvPicPr>
                <a:picLocks noChangeAspect="1" noChangeArrowheads="1"/>
              </p:cNvPicPr>
              <p:nvPr/>
            </p:nvPicPr>
            <p:blipFill>
              <a:blip r:embed="rId5"/>
              <a:srcRect/>
              <a:stretch>
                <a:fillRect/>
              </a:stretch>
            </p:blipFill>
            <p:spPr bwMode="auto">
              <a:xfrm>
                <a:off x="4661" y="1021"/>
                <a:ext cx="819" cy="521"/>
              </a:xfrm>
              <a:prstGeom prst="rect">
                <a:avLst/>
              </a:prstGeom>
              <a:noFill/>
              <a:ln w="9525">
                <a:noFill/>
                <a:miter lim="800000"/>
                <a:headEnd/>
                <a:tailEnd/>
              </a:ln>
            </p:spPr>
          </p:pic>
          <p:pic>
            <p:nvPicPr>
              <p:cNvPr id="40" name="Picture 9" descr="MC900433928[1]"/>
              <p:cNvPicPr>
                <a:picLocks noChangeAspect="1" noChangeArrowheads="1"/>
              </p:cNvPicPr>
              <p:nvPr/>
            </p:nvPicPr>
            <p:blipFill>
              <a:blip r:embed="rId6"/>
              <a:srcRect/>
              <a:stretch>
                <a:fillRect/>
              </a:stretch>
            </p:blipFill>
            <p:spPr bwMode="auto">
              <a:xfrm>
                <a:off x="2724" y="1844"/>
                <a:ext cx="612" cy="612"/>
              </a:xfrm>
              <a:prstGeom prst="rect">
                <a:avLst/>
              </a:prstGeom>
              <a:noFill/>
              <a:ln w="9525">
                <a:noFill/>
                <a:miter lim="800000"/>
                <a:headEnd/>
                <a:tailEnd/>
              </a:ln>
            </p:spPr>
          </p:pic>
          <p:pic>
            <p:nvPicPr>
              <p:cNvPr id="42" name="Picture 12" descr="MC900056701[1]"/>
              <p:cNvPicPr>
                <a:picLocks noChangeAspect="1" noChangeArrowheads="1"/>
              </p:cNvPicPr>
              <p:nvPr/>
            </p:nvPicPr>
            <p:blipFill>
              <a:blip r:embed="rId7"/>
              <a:srcRect/>
              <a:stretch>
                <a:fillRect/>
              </a:stretch>
            </p:blipFill>
            <p:spPr bwMode="auto">
              <a:xfrm>
                <a:off x="4589" y="1939"/>
                <a:ext cx="1048" cy="573"/>
              </a:xfrm>
              <a:prstGeom prst="rect">
                <a:avLst/>
              </a:prstGeom>
              <a:noFill/>
              <a:ln w="9525">
                <a:noFill/>
                <a:miter lim="800000"/>
                <a:headEnd/>
                <a:tailEnd/>
              </a:ln>
            </p:spPr>
          </p:pic>
          <p:pic>
            <p:nvPicPr>
              <p:cNvPr id="43" name="Picture 13" descr="MC900433936[1]"/>
              <p:cNvPicPr>
                <a:picLocks noChangeAspect="1" noChangeArrowheads="1"/>
              </p:cNvPicPr>
              <p:nvPr/>
            </p:nvPicPr>
            <p:blipFill>
              <a:blip r:embed="rId8"/>
              <a:srcRect/>
              <a:stretch>
                <a:fillRect/>
              </a:stretch>
            </p:blipFill>
            <p:spPr bwMode="auto">
              <a:xfrm>
                <a:off x="2772" y="2660"/>
                <a:ext cx="612" cy="612"/>
              </a:xfrm>
              <a:prstGeom prst="rect">
                <a:avLst/>
              </a:prstGeom>
              <a:noFill/>
              <a:ln w="9525">
                <a:noFill/>
                <a:miter lim="800000"/>
                <a:headEnd/>
                <a:tailEnd/>
              </a:ln>
            </p:spPr>
          </p:pic>
          <p:pic>
            <p:nvPicPr>
              <p:cNvPr id="44" name="Picture 14" descr="MC900388716[1]"/>
              <p:cNvPicPr>
                <a:picLocks noChangeAspect="1" noChangeArrowheads="1"/>
              </p:cNvPicPr>
              <p:nvPr/>
            </p:nvPicPr>
            <p:blipFill>
              <a:blip r:embed="rId9"/>
              <a:srcRect/>
              <a:stretch>
                <a:fillRect/>
              </a:stretch>
            </p:blipFill>
            <p:spPr bwMode="auto">
              <a:xfrm>
                <a:off x="4899" y="2846"/>
                <a:ext cx="770" cy="525"/>
              </a:xfrm>
              <a:prstGeom prst="rect">
                <a:avLst/>
              </a:prstGeom>
              <a:noFill/>
              <a:ln w="9525">
                <a:noFill/>
                <a:miter lim="800000"/>
                <a:headEnd/>
                <a:tailEnd/>
              </a:ln>
            </p:spPr>
          </p:pic>
          <p:pic>
            <p:nvPicPr>
              <p:cNvPr id="45" name="Picture 18" descr="MC900434874[1]"/>
              <p:cNvPicPr>
                <a:picLocks noChangeAspect="1" noChangeArrowheads="1"/>
              </p:cNvPicPr>
              <p:nvPr/>
            </p:nvPicPr>
            <p:blipFill>
              <a:blip r:embed="rId10"/>
              <a:srcRect/>
              <a:stretch>
                <a:fillRect/>
              </a:stretch>
            </p:blipFill>
            <p:spPr bwMode="auto">
              <a:xfrm>
                <a:off x="1918" y="3394"/>
                <a:ext cx="698" cy="698"/>
              </a:xfrm>
              <a:prstGeom prst="rect">
                <a:avLst/>
              </a:prstGeom>
              <a:noFill/>
              <a:ln w="9525">
                <a:noFill/>
                <a:miter lim="800000"/>
                <a:headEnd/>
                <a:tailEnd/>
              </a:ln>
            </p:spPr>
          </p:pic>
          <p:pic>
            <p:nvPicPr>
              <p:cNvPr id="46" name="Picture 19" descr="MC900432623[1]"/>
              <p:cNvPicPr>
                <a:picLocks noChangeAspect="1" noChangeArrowheads="1"/>
              </p:cNvPicPr>
              <p:nvPr/>
            </p:nvPicPr>
            <p:blipFill>
              <a:blip r:embed="rId11"/>
              <a:srcRect/>
              <a:stretch>
                <a:fillRect/>
              </a:stretch>
            </p:blipFill>
            <p:spPr bwMode="auto">
              <a:xfrm>
                <a:off x="288" y="2002"/>
                <a:ext cx="720" cy="698"/>
              </a:xfrm>
              <a:prstGeom prst="rect">
                <a:avLst/>
              </a:prstGeom>
              <a:noFill/>
              <a:ln w="9525">
                <a:noFill/>
                <a:miter lim="800000"/>
                <a:headEnd/>
                <a:tailEnd/>
              </a:ln>
            </p:spPr>
          </p:pic>
          <p:grpSp>
            <p:nvGrpSpPr>
              <p:cNvPr id="47" name="Group 25"/>
              <p:cNvGrpSpPr>
                <a:grpSpLocks/>
              </p:cNvGrpSpPr>
              <p:nvPr/>
            </p:nvGrpSpPr>
            <p:grpSpPr bwMode="auto">
              <a:xfrm>
                <a:off x="1488" y="3072"/>
                <a:ext cx="480" cy="480"/>
                <a:chOff x="1008" y="2976"/>
                <a:chExt cx="480" cy="480"/>
              </a:xfrm>
            </p:grpSpPr>
            <p:pic>
              <p:nvPicPr>
                <p:cNvPr id="63" name="Picture 23" descr="MC900441332[1]"/>
                <p:cNvPicPr>
                  <a:picLocks noChangeAspect="1" noChangeArrowheads="1"/>
                </p:cNvPicPr>
                <p:nvPr/>
              </p:nvPicPr>
              <p:blipFill>
                <a:blip r:embed="rId12"/>
                <a:srcRect/>
                <a:stretch>
                  <a:fillRect/>
                </a:stretch>
              </p:blipFill>
              <p:spPr bwMode="auto">
                <a:xfrm>
                  <a:off x="1008" y="2976"/>
                  <a:ext cx="480" cy="480"/>
                </a:xfrm>
                <a:prstGeom prst="rect">
                  <a:avLst/>
                </a:prstGeom>
                <a:noFill/>
                <a:ln w="9525">
                  <a:noFill/>
                  <a:miter lim="800000"/>
                  <a:headEnd/>
                  <a:tailEnd/>
                </a:ln>
              </p:spPr>
            </p:pic>
            <p:sp>
              <p:nvSpPr>
                <p:cNvPr id="64" name="Text Box 24"/>
                <p:cNvSpPr txBox="1">
                  <a:spLocks noChangeArrowheads="1"/>
                </p:cNvSpPr>
                <p:nvPr/>
              </p:nvSpPr>
              <p:spPr bwMode="auto">
                <a:xfrm>
                  <a:off x="1104" y="3024"/>
                  <a:ext cx="288" cy="173"/>
                </a:xfrm>
                <a:prstGeom prst="rect">
                  <a:avLst/>
                </a:prstGeom>
                <a:noFill/>
                <a:ln w="9525">
                  <a:noFill/>
                  <a:miter lim="800000"/>
                  <a:headEnd/>
                  <a:tailEnd/>
                </a:ln>
              </p:spPr>
              <p:txBody>
                <a:bodyPr>
                  <a:spAutoFit/>
                </a:bodyPr>
                <a:lstStyle/>
                <a:p>
                  <a:pPr>
                    <a:spcBef>
                      <a:spcPct val="50000"/>
                    </a:spcBef>
                  </a:pPr>
                  <a:r>
                    <a:rPr lang="en-US" sz="1200" b="1">
                      <a:solidFill>
                        <a:srgbClr val="000000"/>
                      </a:solidFill>
                      <a:latin typeface="Arial" charset="0"/>
                    </a:rPr>
                    <a:t>112</a:t>
                  </a:r>
                </a:p>
              </p:txBody>
            </p:sp>
          </p:grpSp>
          <p:grpSp>
            <p:nvGrpSpPr>
              <p:cNvPr id="48" name="Group 26"/>
              <p:cNvGrpSpPr>
                <a:grpSpLocks/>
              </p:cNvGrpSpPr>
              <p:nvPr/>
            </p:nvGrpSpPr>
            <p:grpSpPr bwMode="auto">
              <a:xfrm>
                <a:off x="1488" y="2448"/>
                <a:ext cx="480" cy="480"/>
                <a:chOff x="1008" y="2976"/>
                <a:chExt cx="480" cy="480"/>
              </a:xfrm>
            </p:grpSpPr>
            <p:pic>
              <p:nvPicPr>
                <p:cNvPr id="61" name="Picture 27" descr="MC900441332[1]"/>
                <p:cNvPicPr>
                  <a:picLocks noChangeAspect="1" noChangeArrowheads="1"/>
                </p:cNvPicPr>
                <p:nvPr/>
              </p:nvPicPr>
              <p:blipFill>
                <a:blip r:embed="rId12"/>
                <a:srcRect/>
                <a:stretch>
                  <a:fillRect/>
                </a:stretch>
              </p:blipFill>
              <p:spPr bwMode="auto">
                <a:xfrm>
                  <a:off x="1008" y="2976"/>
                  <a:ext cx="480" cy="480"/>
                </a:xfrm>
                <a:prstGeom prst="rect">
                  <a:avLst/>
                </a:prstGeom>
                <a:noFill/>
                <a:ln w="9525">
                  <a:noFill/>
                  <a:miter lim="800000"/>
                  <a:headEnd/>
                  <a:tailEnd/>
                </a:ln>
              </p:spPr>
            </p:pic>
            <p:sp>
              <p:nvSpPr>
                <p:cNvPr id="62" name="Text Box 28"/>
                <p:cNvSpPr txBox="1">
                  <a:spLocks noChangeArrowheads="1"/>
                </p:cNvSpPr>
                <p:nvPr/>
              </p:nvSpPr>
              <p:spPr bwMode="auto">
                <a:xfrm>
                  <a:off x="1104" y="3024"/>
                  <a:ext cx="288" cy="173"/>
                </a:xfrm>
                <a:prstGeom prst="rect">
                  <a:avLst/>
                </a:prstGeom>
                <a:noFill/>
                <a:ln w="9525">
                  <a:noFill/>
                  <a:miter lim="800000"/>
                  <a:headEnd/>
                  <a:tailEnd/>
                </a:ln>
              </p:spPr>
              <p:txBody>
                <a:bodyPr>
                  <a:spAutoFit/>
                </a:bodyPr>
                <a:lstStyle/>
                <a:p>
                  <a:pPr>
                    <a:spcBef>
                      <a:spcPct val="50000"/>
                    </a:spcBef>
                  </a:pPr>
                  <a:r>
                    <a:rPr lang="en-US" sz="1200" b="1">
                      <a:solidFill>
                        <a:srgbClr val="000000"/>
                      </a:solidFill>
                      <a:latin typeface="Arial" charset="0"/>
                    </a:rPr>
                    <a:t>124</a:t>
                  </a:r>
                </a:p>
              </p:txBody>
            </p:sp>
          </p:grpSp>
          <p:grpSp>
            <p:nvGrpSpPr>
              <p:cNvPr id="49" name="Group 29"/>
              <p:cNvGrpSpPr>
                <a:grpSpLocks/>
              </p:cNvGrpSpPr>
              <p:nvPr/>
            </p:nvGrpSpPr>
            <p:grpSpPr bwMode="auto">
              <a:xfrm>
                <a:off x="1488" y="1872"/>
                <a:ext cx="480" cy="480"/>
                <a:chOff x="1008" y="2976"/>
                <a:chExt cx="480" cy="480"/>
              </a:xfrm>
            </p:grpSpPr>
            <p:pic>
              <p:nvPicPr>
                <p:cNvPr id="59" name="Picture 30" descr="MC900441332[1]"/>
                <p:cNvPicPr>
                  <a:picLocks noChangeAspect="1" noChangeArrowheads="1"/>
                </p:cNvPicPr>
                <p:nvPr/>
              </p:nvPicPr>
              <p:blipFill>
                <a:blip r:embed="rId12"/>
                <a:srcRect/>
                <a:stretch>
                  <a:fillRect/>
                </a:stretch>
              </p:blipFill>
              <p:spPr bwMode="auto">
                <a:xfrm>
                  <a:off x="1008" y="2976"/>
                  <a:ext cx="480" cy="480"/>
                </a:xfrm>
                <a:prstGeom prst="rect">
                  <a:avLst/>
                </a:prstGeom>
                <a:noFill/>
                <a:ln w="9525">
                  <a:noFill/>
                  <a:miter lim="800000"/>
                  <a:headEnd/>
                  <a:tailEnd/>
                </a:ln>
              </p:spPr>
            </p:pic>
            <p:sp>
              <p:nvSpPr>
                <p:cNvPr id="60" name="Text Box 31"/>
                <p:cNvSpPr txBox="1">
                  <a:spLocks noChangeArrowheads="1"/>
                </p:cNvSpPr>
                <p:nvPr/>
              </p:nvSpPr>
              <p:spPr bwMode="auto">
                <a:xfrm>
                  <a:off x="1104" y="3024"/>
                  <a:ext cx="288" cy="173"/>
                </a:xfrm>
                <a:prstGeom prst="rect">
                  <a:avLst/>
                </a:prstGeom>
                <a:noFill/>
                <a:ln w="9525">
                  <a:noFill/>
                  <a:miter lim="800000"/>
                  <a:headEnd/>
                  <a:tailEnd/>
                </a:ln>
              </p:spPr>
              <p:txBody>
                <a:bodyPr>
                  <a:spAutoFit/>
                </a:bodyPr>
                <a:lstStyle/>
                <a:p>
                  <a:pPr>
                    <a:spcBef>
                      <a:spcPct val="50000"/>
                    </a:spcBef>
                  </a:pPr>
                  <a:r>
                    <a:rPr lang="en-US" sz="1200" b="1">
                      <a:solidFill>
                        <a:srgbClr val="000000"/>
                      </a:solidFill>
                      <a:latin typeface="Arial" charset="0"/>
                    </a:rPr>
                    <a:t>123</a:t>
                  </a:r>
                </a:p>
              </p:txBody>
            </p:sp>
          </p:grpSp>
          <p:grpSp>
            <p:nvGrpSpPr>
              <p:cNvPr id="50" name="Group 32"/>
              <p:cNvGrpSpPr>
                <a:grpSpLocks/>
              </p:cNvGrpSpPr>
              <p:nvPr/>
            </p:nvGrpSpPr>
            <p:grpSpPr bwMode="auto">
              <a:xfrm>
                <a:off x="1488" y="1248"/>
                <a:ext cx="480" cy="480"/>
                <a:chOff x="1008" y="2976"/>
                <a:chExt cx="480" cy="480"/>
              </a:xfrm>
            </p:grpSpPr>
            <p:pic>
              <p:nvPicPr>
                <p:cNvPr id="57" name="Picture 33" descr="MC900441332[1]"/>
                <p:cNvPicPr>
                  <a:picLocks noChangeAspect="1" noChangeArrowheads="1"/>
                </p:cNvPicPr>
                <p:nvPr/>
              </p:nvPicPr>
              <p:blipFill>
                <a:blip r:embed="rId12"/>
                <a:srcRect/>
                <a:stretch>
                  <a:fillRect/>
                </a:stretch>
              </p:blipFill>
              <p:spPr bwMode="auto">
                <a:xfrm>
                  <a:off x="1008" y="2976"/>
                  <a:ext cx="480" cy="480"/>
                </a:xfrm>
                <a:prstGeom prst="rect">
                  <a:avLst/>
                </a:prstGeom>
                <a:noFill/>
                <a:ln w="9525">
                  <a:noFill/>
                  <a:miter lim="800000"/>
                  <a:headEnd/>
                  <a:tailEnd/>
                </a:ln>
              </p:spPr>
            </p:pic>
            <p:sp>
              <p:nvSpPr>
                <p:cNvPr id="58" name="Text Box 34"/>
                <p:cNvSpPr txBox="1">
                  <a:spLocks noChangeArrowheads="1"/>
                </p:cNvSpPr>
                <p:nvPr/>
              </p:nvSpPr>
              <p:spPr bwMode="auto">
                <a:xfrm>
                  <a:off x="1104" y="3024"/>
                  <a:ext cx="288" cy="173"/>
                </a:xfrm>
                <a:prstGeom prst="rect">
                  <a:avLst/>
                </a:prstGeom>
                <a:noFill/>
                <a:ln w="9525">
                  <a:noFill/>
                  <a:miter lim="800000"/>
                  <a:headEnd/>
                  <a:tailEnd/>
                </a:ln>
              </p:spPr>
              <p:txBody>
                <a:bodyPr>
                  <a:spAutoFit/>
                </a:bodyPr>
                <a:lstStyle/>
                <a:p>
                  <a:pPr>
                    <a:spcBef>
                      <a:spcPct val="50000"/>
                    </a:spcBef>
                  </a:pPr>
                  <a:r>
                    <a:rPr lang="en-US" sz="1200" b="1">
                      <a:solidFill>
                        <a:srgbClr val="000000"/>
                      </a:solidFill>
                      <a:latin typeface="Arial" charset="0"/>
                    </a:rPr>
                    <a:t>122</a:t>
                  </a:r>
                </a:p>
              </p:txBody>
            </p:sp>
          </p:grpSp>
          <p:sp>
            <p:nvSpPr>
              <p:cNvPr id="51" name="Line 41"/>
              <p:cNvSpPr>
                <a:spLocks noChangeShapeType="1"/>
              </p:cNvSpPr>
              <p:nvPr/>
            </p:nvSpPr>
            <p:spPr bwMode="auto">
              <a:xfrm>
                <a:off x="3264" y="1296"/>
                <a:ext cx="1296" cy="0"/>
              </a:xfrm>
              <a:prstGeom prst="line">
                <a:avLst/>
              </a:prstGeom>
              <a:noFill/>
              <a:ln w="19050">
                <a:solidFill>
                  <a:schemeClr val="tx1"/>
                </a:solidFill>
                <a:round/>
                <a:headEnd/>
                <a:tailEnd type="triangle" w="med" len="lg"/>
              </a:ln>
            </p:spPr>
            <p:txBody>
              <a:bodyPr/>
              <a:lstStyle/>
              <a:p>
                <a:endParaRPr lang="en-US"/>
              </a:p>
            </p:txBody>
          </p:sp>
          <p:sp>
            <p:nvSpPr>
              <p:cNvPr id="52" name="Line 42"/>
              <p:cNvSpPr>
                <a:spLocks noChangeShapeType="1"/>
              </p:cNvSpPr>
              <p:nvPr/>
            </p:nvSpPr>
            <p:spPr bwMode="auto">
              <a:xfrm flipV="1">
                <a:off x="2400" y="1392"/>
                <a:ext cx="384" cy="1920"/>
              </a:xfrm>
              <a:prstGeom prst="line">
                <a:avLst/>
              </a:prstGeom>
              <a:noFill/>
              <a:ln w="19050">
                <a:solidFill>
                  <a:srgbClr val="00FF00"/>
                </a:solidFill>
                <a:round/>
                <a:headEnd/>
                <a:tailEnd type="triangle" w="med" len="lg"/>
              </a:ln>
            </p:spPr>
            <p:txBody>
              <a:bodyPr/>
              <a:lstStyle/>
              <a:p>
                <a:endParaRPr lang="en-US"/>
              </a:p>
            </p:txBody>
          </p:sp>
          <p:sp>
            <p:nvSpPr>
              <p:cNvPr id="53" name="Line 46"/>
              <p:cNvSpPr>
                <a:spLocks noChangeShapeType="1"/>
              </p:cNvSpPr>
              <p:nvPr/>
            </p:nvSpPr>
            <p:spPr bwMode="auto">
              <a:xfrm flipV="1">
                <a:off x="2496" y="2448"/>
                <a:ext cx="336" cy="960"/>
              </a:xfrm>
              <a:prstGeom prst="line">
                <a:avLst/>
              </a:prstGeom>
              <a:noFill/>
              <a:ln w="19050">
                <a:solidFill>
                  <a:srgbClr val="00FF00"/>
                </a:solidFill>
                <a:round/>
                <a:headEnd/>
                <a:tailEnd type="triangle" w="med" len="lg"/>
              </a:ln>
            </p:spPr>
            <p:txBody>
              <a:bodyPr/>
              <a:lstStyle/>
              <a:p>
                <a:endParaRPr lang="en-US"/>
              </a:p>
            </p:txBody>
          </p:sp>
          <p:sp>
            <p:nvSpPr>
              <p:cNvPr id="54" name="Line 47"/>
              <p:cNvSpPr>
                <a:spLocks noChangeShapeType="1"/>
              </p:cNvSpPr>
              <p:nvPr/>
            </p:nvSpPr>
            <p:spPr bwMode="auto">
              <a:xfrm flipV="1">
                <a:off x="2592" y="3312"/>
                <a:ext cx="336" cy="192"/>
              </a:xfrm>
              <a:prstGeom prst="line">
                <a:avLst/>
              </a:prstGeom>
              <a:noFill/>
              <a:ln w="19050">
                <a:solidFill>
                  <a:srgbClr val="00FF00"/>
                </a:solidFill>
                <a:round/>
                <a:headEnd/>
                <a:tailEnd type="triangle" w="med" len="lg"/>
              </a:ln>
            </p:spPr>
            <p:txBody>
              <a:bodyPr/>
              <a:lstStyle/>
              <a:p>
                <a:endParaRPr lang="en-US"/>
              </a:p>
            </p:txBody>
          </p:sp>
          <p:sp>
            <p:nvSpPr>
              <p:cNvPr id="55" name="Line 48"/>
              <p:cNvSpPr>
                <a:spLocks noChangeShapeType="1"/>
              </p:cNvSpPr>
              <p:nvPr/>
            </p:nvSpPr>
            <p:spPr bwMode="auto">
              <a:xfrm>
                <a:off x="3360" y="2256"/>
                <a:ext cx="1296" cy="0"/>
              </a:xfrm>
              <a:prstGeom prst="line">
                <a:avLst/>
              </a:prstGeom>
              <a:noFill/>
              <a:ln w="19050">
                <a:solidFill>
                  <a:schemeClr val="tx1"/>
                </a:solidFill>
                <a:round/>
                <a:headEnd/>
                <a:tailEnd type="triangle" w="med" len="lg"/>
              </a:ln>
            </p:spPr>
            <p:txBody>
              <a:bodyPr/>
              <a:lstStyle/>
              <a:p>
                <a:endParaRPr lang="en-US"/>
              </a:p>
            </p:txBody>
          </p:sp>
          <p:sp>
            <p:nvSpPr>
              <p:cNvPr id="56" name="Line 49"/>
              <p:cNvSpPr>
                <a:spLocks noChangeShapeType="1"/>
              </p:cNvSpPr>
              <p:nvPr/>
            </p:nvSpPr>
            <p:spPr bwMode="auto">
              <a:xfrm>
                <a:off x="3456" y="3120"/>
                <a:ext cx="1296" cy="0"/>
              </a:xfrm>
              <a:prstGeom prst="line">
                <a:avLst/>
              </a:prstGeom>
              <a:noFill/>
              <a:ln w="19050">
                <a:solidFill>
                  <a:schemeClr val="tx1"/>
                </a:solidFill>
                <a:round/>
                <a:headEnd/>
                <a:tailEnd type="triangle" w="med" len="lg"/>
              </a:ln>
            </p:spPr>
            <p:txBody>
              <a:bodyPr/>
              <a:lstStyle/>
              <a:p>
                <a:endParaRPr lang="en-US"/>
              </a:p>
            </p:txBody>
          </p:sp>
        </p:grpSp>
        <p:sp>
          <p:nvSpPr>
            <p:cNvPr id="28" name="Text Box 51"/>
            <p:cNvSpPr txBox="1">
              <a:spLocks noChangeArrowheads="1"/>
            </p:cNvSpPr>
            <p:nvPr/>
          </p:nvSpPr>
          <p:spPr bwMode="auto">
            <a:xfrm>
              <a:off x="528" y="960"/>
              <a:ext cx="912" cy="231"/>
            </a:xfrm>
            <a:prstGeom prst="rect">
              <a:avLst/>
            </a:prstGeom>
            <a:noFill/>
            <a:ln w="9525">
              <a:noFill/>
              <a:miter lim="800000"/>
              <a:headEnd/>
              <a:tailEnd/>
            </a:ln>
          </p:spPr>
          <p:txBody>
            <a:bodyPr>
              <a:spAutoFit/>
            </a:bodyPr>
            <a:lstStyle/>
            <a:p>
              <a:pPr>
                <a:spcBef>
                  <a:spcPct val="50000"/>
                </a:spcBef>
              </a:pPr>
              <a:r>
                <a:rPr lang="en-US"/>
                <a:t>Present state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32" fill="hold" nodeType="clickEffect">
                                  <p:stCondLst>
                                    <p:cond delay="0"/>
                                  </p:stCondLst>
                                  <p:childTnLst>
                                    <p:animEffect transition="out" filter="box(out)">
                                      <p:cBhvr>
                                        <p:cTn id="6" dur="500"/>
                                        <p:tgtEl>
                                          <p:spTgt spid="26"/>
                                        </p:tgtEl>
                                      </p:cBhvr>
                                    </p:animEffect>
                                    <p:set>
                                      <p:cBhvr>
                                        <p:cTn id="7"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5" name="Group 34"/>
          <p:cNvGrpSpPr>
            <a:grpSpLocks/>
          </p:cNvGrpSpPr>
          <p:nvPr/>
        </p:nvGrpSpPr>
        <p:grpSpPr bwMode="auto">
          <a:xfrm>
            <a:off x="7904163" y="-4763"/>
            <a:ext cx="1211262" cy="385763"/>
            <a:chOff x="7814716" y="-5258"/>
            <a:chExt cx="1210767" cy="460280"/>
          </a:xfrm>
        </p:grpSpPr>
        <p:sp>
          <p:nvSpPr>
            <p:cNvPr id="2"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pic>
        <p:nvPicPr>
          <p:cNvPr id="5124"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a:solidFill>
                  <a:schemeClr val="accent2">
                    <a:lumMod val="75000"/>
                  </a:schemeClr>
                </a:solidFill>
                <a:latin typeface="Cambria" pitchFamily="18" charset="0"/>
                <a:cs typeface="+mn-cs"/>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eaLnBrk="1" fontAlgn="auto" hangingPunct="1">
              <a:spcAft>
                <a:spcPts val="0"/>
              </a:spcAft>
              <a:defRPr/>
            </a:pPr>
            <a:r>
              <a:rPr lang="en-US" sz="2800" b="1" dirty="0">
                <a:solidFill>
                  <a:schemeClr val="accent2">
                    <a:lumMod val="50000"/>
                  </a:schemeClr>
                </a:solidFill>
                <a:latin typeface="Cambria" pitchFamily="18" charset="0"/>
                <a:ea typeface="+mj-ea"/>
                <a:cs typeface="+mj-cs"/>
              </a:rPr>
              <a:t/>
            </a:r>
            <a:br>
              <a:rPr lang="en-US" sz="2800" b="1" dirty="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sp>
        <p:nvSpPr>
          <p:cNvPr id="5127"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eaLnBrk="1" hangingPunct="1">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eaLnBrk="1" hangingPunct="1">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eaLnBrk="1" hangingPunct="1">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512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5130" name="Subtitle 17"/>
          <p:cNvSpPr>
            <a:spLocks noGrp="1"/>
          </p:cNvSpPr>
          <p:nvPr>
            <p:ph type="subTitle" idx="4294967295"/>
          </p:nvPr>
        </p:nvSpPr>
        <p:spPr>
          <a:xfrm>
            <a:off x="381000" y="2895600"/>
            <a:ext cx="8229600" cy="2209800"/>
          </a:xfrm>
        </p:spPr>
        <p:txBody>
          <a:bodyPr/>
          <a:lstStyle/>
          <a:p>
            <a:pPr marL="0" indent="0">
              <a:buFont typeface="Wingdings" pitchFamily="2" charset="2"/>
              <a:buNone/>
            </a:pPr>
            <a:endParaRPr lang="en-US" sz="3500" smtClean="0">
              <a:solidFill>
                <a:srgbClr val="632523"/>
              </a:solidFill>
              <a:latin typeface="Cambria" pitchFamily="18" charset="0"/>
            </a:endParaRPr>
          </a:p>
          <a:p>
            <a:pPr marL="0" indent="0">
              <a:buFont typeface="Arial" charset="0"/>
              <a:buNone/>
            </a:pPr>
            <a:endParaRPr lang="en-GB" sz="3500" smtClean="0">
              <a:solidFill>
                <a:srgbClr val="898989"/>
              </a:solidFill>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hangingPunct="1">
              <a:spcAft>
                <a:spcPct val="40000"/>
              </a:spcAft>
              <a:buClr>
                <a:srgbClr val="FF0000"/>
              </a:buClr>
              <a:defRPr/>
            </a:pPr>
            <a:r>
              <a:rPr lang="sr-Latn-CS" b="1" dirty="0">
                <a:solidFill>
                  <a:srgbClr val="F2DCDB"/>
                </a:solidFill>
                <a:latin typeface="Cambria" pitchFamily="18" charset="0"/>
                <a:cs typeface="Arial" charset="0"/>
              </a:rPr>
              <a:t>Chapter </a:t>
            </a:r>
            <a:r>
              <a:rPr lang="x-none" b="1" dirty="0">
                <a:solidFill>
                  <a:srgbClr val="F2DCDB"/>
                </a:solidFill>
                <a:latin typeface="Cambria" pitchFamily="18" charset="0"/>
                <a:cs typeface="Arial" charset="0"/>
              </a:rPr>
              <a:t>14</a:t>
            </a:r>
            <a:r>
              <a:rPr lang="sr-Latn-CS" b="1" dirty="0">
                <a:solidFill>
                  <a:srgbClr val="F2DCDB"/>
                </a:solidFill>
                <a:latin typeface="Cambria" pitchFamily="18" charset="0"/>
                <a:cs typeface="Arial" charset="0"/>
              </a:rPr>
              <a:t>: </a:t>
            </a:r>
            <a:r>
              <a:rPr lang="x-none" b="1" dirty="0">
                <a:solidFill>
                  <a:srgbClr val="F2DCDB"/>
                </a:solidFill>
                <a:latin typeface="Cambria" pitchFamily="18" charset="0"/>
                <a:cs typeface="Arial" charset="0"/>
              </a:rPr>
              <a:t>Transport Policy</a:t>
            </a:r>
            <a:r>
              <a:rPr lang="en-US" b="1" dirty="0">
                <a:solidFill>
                  <a:srgbClr val="F2DCDB"/>
                </a:solidFill>
                <a:latin typeface="Cambria" pitchFamily="18" charset="0"/>
                <a:cs typeface="Arial" charset="0"/>
              </a:rPr>
              <a:t> </a:t>
            </a:r>
          </a:p>
        </p:txBody>
      </p:sp>
      <p:sp>
        <p:nvSpPr>
          <p:cNvPr id="16" name="Rectangle 15"/>
          <p:cNvSpPr/>
          <p:nvPr/>
        </p:nvSpPr>
        <p:spPr>
          <a:xfrm>
            <a:off x="5943600" y="64389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l-PL" sz="1100" b="1" dirty="0">
              <a:solidFill>
                <a:srgbClr val="632523"/>
              </a:solidFill>
              <a:cs typeface="Arial" charset="0"/>
            </a:endParaRPr>
          </a:p>
        </p:txBody>
      </p:sp>
      <p:grpSp>
        <p:nvGrpSpPr>
          <p:cNvPr id="9" name="Group 34"/>
          <p:cNvGrpSpPr>
            <a:grpSpLocks/>
          </p:cNvGrpSpPr>
          <p:nvPr/>
        </p:nvGrpSpPr>
        <p:grpSpPr bwMode="auto">
          <a:xfrm>
            <a:off x="7883525" y="-3175"/>
            <a:ext cx="1211263"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25" name="Group 36"/>
          <p:cNvGrpSpPr>
            <a:grpSpLocks/>
          </p:cNvGrpSpPr>
          <p:nvPr/>
        </p:nvGrpSpPr>
        <p:grpSpPr bwMode="auto">
          <a:xfrm>
            <a:off x="685800" y="1752600"/>
            <a:ext cx="8001000" cy="4419600"/>
            <a:chOff x="288" y="720"/>
            <a:chExt cx="5040" cy="2784"/>
          </a:xfrm>
        </p:grpSpPr>
        <p:sp>
          <p:nvSpPr>
            <p:cNvPr id="26" name="Text Box 37"/>
            <p:cNvSpPr txBox="1">
              <a:spLocks noChangeArrowheads="1"/>
            </p:cNvSpPr>
            <p:nvPr/>
          </p:nvSpPr>
          <p:spPr bwMode="auto">
            <a:xfrm>
              <a:off x="528" y="960"/>
              <a:ext cx="912" cy="231"/>
            </a:xfrm>
            <a:prstGeom prst="rect">
              <a:avLst/>
            </a:prstGeom>
            <a:noFill/>
            <a:ln w="9525">
              <a:noFill/>
              <a:miter lim="800000"/>
              <a:headEnd/>
              <a:tailEnd/>
            </a:ln>
          </p:spPr>
          <p:txBody>
            <a:bodyPr>
              <a:spAutoFit/>
            </a:bodyPr>
            <a:lstStyle/>
            <a:p>
              <a:pPr>
                <a:spcBef>
                  <a:spcPct val="50000"/>
                </a:spcBef>
              </a:pPr>
              <a:r>
                <a:rPr lang="en-US"/>
                <a:t>Planed state</a:t>
              </a:r>
            </a:p>
          </p:txBody>
        </p:sp>
        <p:grpSp>
          <p:nvGrpSpPr>
            <p:cNvPr id="27" name="Group 38"/>
            <p:cNvGrpSpPr>
              <a:grpSpLocks/>
            </p:cNvGrpSpPr>
            <p:nvPr/>
          </p:nvGrpSpPr>
          <p:grpSpPr bwMode="auto">
            <a:xfrm>
              <a:off x="288" y="720"/>
              <a:ext cx="5040" cy="2784"/>
              <a:chOff x="384" y="816"/>
              <a:chExt cx="5040" cy="2784"/>
            </a:xfrm>
          </p:grpSpPr>
          <p:sp>
            <p:nvSpPr>
              <p:cNvPr id="28" name="Oval 39"/>
              <p:cNvSpPr>
                <a:spLocks noChangeArrowheads="1"/>
              </p:cNvSpPr>
              <p:nvPr/>
            </p:nvSpPr>
            <p:spPr bwMode="auto">
              <a:xfrm>
                <a:off x="4080" y="2736"/>
                <a:ext cx="1344" cy="864"/>
              </a:xfrm>
              <a:prstGeom prst="ellipse">
                <a:avLst/>
              </a:prstGeom>
              <a:solidFill>
                <a:schemeClr val="tx1"/>
              </a:solidFill>
              <a:ln w="28575">
                <a:solidFill>
                  <a:schemeClr val="tx1"/>
                </a:solidFill>
                <a:round/>
                <a:headEnd/>
                <a:tailEnd/>
              </a:ln>
            </p:spPr>
            <p:txBody>
              <a:bodyPr wrap="none" anchor="ctr"/>
              <a:lstStyle/>
              <a:p>
                <a:endParaRPr lang="en-US"/>
              </a:p>
            </p:txBody>
          </p:sp>
          <p:sp>
            <p:nvSpPr>
              <p:cNvPr id="29" name="Oval 40"/>
              <p:cNvSpPr>
                <a:spLocks noChangeArrowheads="1"/>
              </p:cNvSpPr>
              <p:nvPr/>
            </p:nvSpPr>
            <p:spPr bwMode="auto">
              <a:xfrm>
                <a:off x="4080" y="1824"/>
                <a:ext cx="1344" cy="864"/>
              </a:xfrm>
              <a:prstGeom prst="ellipse">
                <a:avLst/>
              </a:prstGeom>
              <a:solidFill>
                <a:srgbClr val="FF0000"/>
              </a:solidFill>
              <a:ln w="28575">
                <a:solidFill>
                  <a:schemeClr val="tx1"/>
                </a:solidFill>
                <a:round/>
                <a:headEnd/>
                <a:tailEnd/>
              </a:ln>
            </p:spPr>
            <p:txBody>
              <a:bodyPr wrap="none" anchor="ctr"/>
              <a:lstStyle/>
              <a:p>
                <a:endParaRPr lang="en-US"/>
              </a:p>
            </p:txBody>
          </p:sp>
          <p:sp>
            <p:nvSpPr>
              <p:cNvPr id="35" name="Oval 41"/>
              <p:cNvSpPr>
                <a:spLocks noChangeArrowheads="1"/>
              </p:cNvSpPr>
              <p:nvPr/>
            </p:nvSpPr>
            <p:spPr bwMode="auto">
              <a:xfrm>
                <a:off x="4080" y="816"/>
                <a:ext cx="1344" cy="864"/>
              </a:xfrm>
              <a:prstGeom prst="ellipse">
                <a:avLst/>
              </a:prstGeom>
              <a:solidFill>
                <a:srgbClr val="3366FF"/>
              </a:solidFill>
              <a:ln w="28575">
                <a:solidFill>
                  <a:schemeClr val="tx1"/>
                </a:solidFill>
                <a:round/>
                <a:headEnd/>
                <a:tailEnd/>
              </a:ln>
            </p:spPr>
            <p:txBody>
              <a:bodyPr wrap="none" anchor="ctr"/>
              <a:lstStyle/>
              <a:p>
                <a:endParaRPr lang="en-US"/>
              </a:p>
            </p:txBody>
          </p:sp>
          <p:pic>
            <p:nvPicPr>
              <p:cNvPr id="36" name="Picture 42" descr="MC900433936[1]"/>
              <p:cNvPicPr>
                <a:picLocks noChangeAspect="1" noChangeArrowheads="1"/>
              </p:cNvPicPr>
              <p:nvPr/>
            </p:nvPicPr>
            <p:blipFill>
              <a:blip r:embed="rId4"/>
              <a:srcRect/>
              <a:stretch>
                <a:fillRect/>
              </a:stretch>
            </p:blipFill>
            <p:spPr bwMode="auto">
              <a:xfrm>
                <a:off x="4176" y="2832"/>
                <a:ext cx="427" cy="427"/>
              </a:xfrm>
              <a:prstGeom prst="rect">
                <a:avLst/>
              </a:prstGeom>
              <a:noFill/>
              <a:ln w="9525">
                <a:noFill/>
                <a:miter lim="800000"/>
                <a:headEnd/>
                <a:tailEnd/>
              </a:ln>
            </p:spPr>
          </p:pic>
          <p:sp>
            <p:nvSpPr>
              <p:cNvPr id="37" name="Line 43"/>
              <p:cNvSpPr>
                <a:spLocks noChangeShapeType="1"/>
              </p:cNvSpPr>
              <p:nvPr/>
            </p:nvSpPr>
            <p:spPr bwMode="auto">
              <a:xfrm>
                <a:off x="1008" y="2448"/>
                <a:ext cx="1056" cy="0"/>
              </a:xfrm>
              <a:prstGeom prst="line">
                <a:avLst/>
              </a:prstGeom>
              <a:noFill/>
              <a:ln w="19050">
                <a:solidFill>
                  <a:schemeClr val="tx1"/>
                </a:solidFill>
                <a:round/>
                <a:headEnd/>
                <a:tailEnd type="triangle" w="med" len="lg"/>
              </a:ln>
            </p:spPr>
            <p:txBody>
              <a:bodyPr/>
              <a:lstStyle/>
              <a:p>
                <a:endParaRPr lang="en-US"/>
              </a:p>
            </p:txBody>
          </p:sp>
          <p:pic>
            <p:nvPicPr>
              <p:cNvPr id="38" name="Picture 44" descr="MC900433940[1]"/>
              <p:cNvPicPr>
                <a:picLocks noChangeAspect="1" noChangeArrowheads="1"/>
              </p:cNvPicPr>
              <p:nvPr/>
            </p:nvPicPr>
            <p:blipFill>
              <a:blip r:embed="rId5"/>
              <a:srcRect/>
              <a:stretch>
                <a:fillRect/>
              </a:stretch>
            </p:blipFill>
            <p:spPr bwMode="auto">
              <a:xfrm>
                <a:off x="4176" y="960"/>
                <a:ext cx="432" cy="432"/>
              </a:xfrm>
              <a:prstGeom prst="rect">
                <a:avLst/>
              </a:prstGeom>
              <a:noFill/>
              <a:ln w="9525">
                <a:noFill/>
                <a:miter lim="800000"/>
                <a:headEnd/>
                <a:tailEnd/>
              </a:ln>
            </p:spPr>
          </p:pic>
          <p:pic>
            <p:nvPicPr>
              <p:cNvPr id="39" name="Picture 45" descr="MC900432153[1]"/>
              <p:cNvPicPr>
                <a:picLocks noChangeAspect="1" noChangeArrowheads="1"/>
              </p:cNvPicPr>
              <p:nvPr/>
            </p:nvPicPr>
            <p:blipFill>
              <a:blip r:embed="rId6"/>
              <a:srcRect/>
              <a:stretch>
                <a:fillRect/>
              </a:stretch>
            </p:blipFill>
            <p:spPr bwMode="auto">
              <a:xfrm>
                <a:off x="4608" y="1214"/>
                <a:ext cx="581" cy="370"/>
              </a:xfrm>
              <a:prstGeom prst="rect">
                <a:avLst/>
              </a:prstGeom>
              <a:noFill/>
              <a:ln w="9525">
                <a:noFill/>
                <a:miter lim="800000"/>
                <a:headEnd/>
                <a:tailEnd/>
              </a:ln>
            </p:spPr>
          </p:pic>
          <p:pic>
            <p:nvPicPr>
              <p:cNvPr id="40" name="Picture 46" descr="MC900433928[1]"/>
              <p:cNvPicPr>
                <a:picLocks noChangeAspect="1" noChangeArrowheads="1"/>
              </p:cNvPicPr>
              <p:nvPr/>
            </p:nvPicPr>
            <p:blipFill>
              <a:blip r:embed="rId7"/>
              <a:srcRect/>
              <a:stretch>
                <a:fillRect/>
              </a:stretch>
            </p:blipFill>
            <p:spPr bwMode="auto">
              <a:xfrm>
                <a:off x="4128" y="1968"/>
                <a:ext cx="432" cy="432"/>
              </a:xfrm>
              <a:prstGeom prst="rect">
                <a:avLst/>
              </a:prstGeom>
              <a:noFill/>
              <a:ln w="9525">
                <a:noFill/>
                <a:miter lim="800000"/>
                <a:headEnd/>
                <a:tailEnd/>
              </a:ln>
            </p:spPr>
          </p:pic>
          <p:pic>
            <p:nvPicPr>
              <p:cNvPr id="42" name="Picture 47" descr="MC900056701[1]"/>
              <p:cNvPicPr>
                <a:picLocks noChangeAspect="1" noChangeArrowheads="1"/>
              </p:cNvPicPr>
              <p:nvPr/>
            </p:nvPicPr>
            <p:blipFill>
              <a:blip r:embed="rId8"/>
              <a:srcRect/>
              <a:stretch>
                <a:fillRect/>
              </a:stretch>
            </p:blipFill>
            <p:spPr bwMode="auto">
              <a:xfrm>
                <a:off x="4512" y="2188"/>
                <a:ext cx="739" cy="404"/>
              </a:xfrm>
              <a:prstGeom prst="rect">
                <a:avLst/>
              </a:prstGeom>
              <a:noFill/>
              <a:ln w="9525">
                <a:noFill/>
                <a:miter lim="800000"/>
                <a:headEnd/>
                <a:tailEnd/>
              </a:ln>
            </p:spPr>
          </p:pic>
          <p:pic>
            <p:nvPicPr>
              <p:cNvPr id="43" name="Picture 48" descr="MC900388716[1]"/>
              <p:cNvPicPr>
                <a:picLocks noChangeAspect="1" noChangeArrowheads="1"/>
              </p:cNvPicPr>
              <p:nvPr/>
            </p:nvPicPr>
            <p:blipFill>
              <a:blip r:embed="rId9"/>
              <a:srcRect/>
              <a:stretch>
                <a:fillRect/>
              </a:stretch>
            </p:blipFill>
            <p:spPr bwMode="auto">
              <a:xfrm>
                <a:off x="4599" y="3072"/>
                <a:ext cx="537" cy="366"/>
              </a:xfrm>
              <a:prstGeom prst="rect">
                <a:avLst/>
              </a:prstGeom>
              <a:noFill/>
              <a:ln w="9525">
                <a:noFill/>
                <a:miter lim="800000"/>
                <a:headEnd/>
                <a:tailEnd/>
              </a:ln>
            </p:spPr>
          </p:pic>
          <p:pic>
            <p:nvPicPr>
              <p:cNvPr id="44" name="Picture 49" descr="MC900434874[1]"/>
              <p:cNvPicPr>
                <a:picLocks noChangeAspect="1" noChangeArrowheads="1"/>
              </p:cNvPicPr>
              <p:nvPr/>
            </p:nvPicPr>
            <p:blipFill>
              <a:blip r:embed="rId10"/>
              <a:srcRect/>
              <a:stretch>
                <a:fillRect/>
              </a:stretch>
            </p:blipFill>
            <p:spPr bwMode="auto">
              <a:xfrm>
                <a:off x="2086" y="2016"/>
                <a:ext cx="698" cy="698"/>
              </a:xfrm>
              <a:prstGeom prst="rect">
                <a:avLst/>
              </a:prstGeom>
              <a:noFill/>
              <a:ln w="9525">
                <a:noFill/>
                <a:miter lim="800000"/>
                <a:headEnd/>
                <a:tailEnd/>
              </a:ln>
            </p:spPr>
          </p:pic>
          <p:pic>
            <p:nvPicPr>
              <p:cNvPr id="45" name="Picture 50" descr="MC900432623[1]"/>
              <p:cNvPicPr>
                <a:picLocks noChangeAspect="1" noChangeArrowheads="1"/>
              </p:cNvPicPr>
              <p:nvPr/>
            </p:nvPicPr>
            <p:blipFill>
              <a:blip r:embed="rId11"/>
              <a:srcRect/>
              <a:stretch>
                <a:fillRect/>
              </a:stretch>
            </p:blipFill>
            <p:spPr bwMode="auto">
              <a:xfrm>
                <a:off x="384" y="2098"/>
                <a:ext cx="720" cy="698"/>
              </a:xfrm>
              <a:prstGeom prst="rect">
                <a:avLst/>
              </a:prstGeom>
              <a:noFill/>
              <a:ln w="9525">
                <a:noFill/>
                <a:miter lim="800000"/>
                <a:headEnd/>
                <a:tailEnd/>
              </a:ln>
            </p:spPr>
          </p:pic>
          <p:grpSp>
            <p:nvGrpSpPr>
              <p:cNvPr id="46" name="Group 51"/>
              <p:cNvGrpSpPr>
                <a:grpSpLocks/>
              </p:cNvGrpSpPr>
              <p:nvPr/>
            </p:nvGrpSpPr>
            <p:grpSpPr bwMode="auto">
              <a:xfrm>
                <a:off x="1488" y="2208"/>
                <a:ext cx="480" cy="480"/>
                <a:chOff x="1008" y="2976"/>
                <a:chExt cx="480" cy="480"/>
              </a:xfrm>
            </p:grpSpPr>
            <p:pic>
              <p:nvPicPr>
                <p:cNvPr id="50" name="Picture 52" descr="MC900441332[1]"/>
                <p:cNvPicPr>
                  <a:picLocks noChangeAspect="1" noChangeArrowheads="1"/>
                </p:cNvPicPr>
                <p:nvPr/>
              </p:nvPicPr>
              <p:blipFill>
                <a:blip r:embed="rId12"/>
                <a:srcRect/>
                <a:stretch>
                  <a:fillRect/>
                </a:stretch>
              </p:blipFill>
              <p:spPr bwMode="auto">
                <a:xfrm>
                  <a:off x="1008" y="2976"/>
                  <a:ext cx="480" cy="480"/>
                </a:xfrm>
                <a:prstGeom prst="rect">
                  <a:avLst/>
                </a:prstGeom>
                <a:noFill/>
                <a:ln w="9525">
                  <a:noFill/>
                  <a:miter lim="800000"/>
                  <a:headEnd/>
                  <a:tailEnd/>
                </a:ln>
              </p:spPr>
            </p:pic>
            <p:sp>
              <p:nvSpPr>
                <p:cNvPr id="51" name="Text Box 53"/>
                <p:cNvSpPr txBox="1">
                  <a:spLocks noChangeArrowheads="1"/>
                </p:cNvSpPr>
                <p:nvPr/>
              </p:nvSpPr>
              <p:spPr bwMode="auto">
                <a:xfrm>
                  <a:off x="1104" y="3024"/>
                  <a:ext cx="288" cy="173"/>
                </a:xfrm>
                <a:prstGeom prst="rect">
                  <a:avLst/>
                </a:prstGeom>
                <a:noFill/>
                <a:ln w="9525">
                  <a:noFill/>
                  <a:miter lim="800000"/>
                  <a:headEnd/>
                  <a:tailEnd/>
                </a:ln>
              </p:spPr>
              <p:txBody>
                <a:bodyPr>
                  <a:spAutoFit/>
                </a:bodyPr>
                <a:lstStyle/>
                <a:p>
                  <a:pPr>
                    <a:spcBef>
                      <a:spcPct val="50000"/>
                    </a:spcBef>
                  </a:pPr>
                  <a:r>
                    <a:rPr lang="en-US" sz="1200" b="1">
                      <a:solidFill>
                        <a:srgbClr val="000000"/>
                      </a:solidFill>
                      <a:latin typeface="Arial" charset="0"/>
                    </a:rPr>
                    <a:t>112</a:t>
                  </a:r>
                </a:p>
              </p:txBody>
            </p:sp>
          </p:grpSp>
          <p:sp>
            <p:nvSpPr>
              <p:cNvPr id="47" name="Line 54"/>
              <p:cNvSpPr>
                <a:spLocks noChangeShapeType="1"/>
              </p:cNvSpPr>
              <p:nvPr/>
            </p:nvSpPr>
            <p:spPr bwMode="auto">
              <a:xfrm flipV="1">
                <a:off x="2784" y="1392"/>
                <a:ext cx="1344" cy="720"/>
              </a:xfrm>
              <a:prstGeom prst="line">
                <a:avLst/>
              </a:prstGeom>
              <a:noFill/>
              <a:ln w="19050">
                <a:solidFill>
                  <a:schemeClr val="tx1"/>
                </a:solidFill>
                <a:round/>
                <a:headEnd/>
                <a:tailEnd type="triangle" w="med" len="lg"/>
              </a:ln>
            </p:spPr>
            <p:txBody>
              <a:bodyPr/>
              <a:lstStyle/>
              <a:p>
                <a:endParaRPr lang="en-US"/>
              </a:p>
            </p:txBody>
          </p:sp>
          <p:sp>
            <p:nvSpPr>
              <p:cNvPr id="48" name="Line 55"/>
              <p:cNvSpPr>
                <a:spLocks noChangeShapeType="1"/>
              </p:cNvSpPr>
              <p:nvPr/>
            </p:nvSpPr>
            <p:spPr bwMode="auto">
              <a:xfrm>
                <a:off x="2784" y="2352"/>
                <a:ext cx="1296" cy="0"/>
              </a:xfrm>
              <a:prstGeom prst="line">
                <a:avLst/>
              </a:prstGeom>
              <a:noFill/>
              <a:ln w="19050">
                <a:solidFill>
                  <a:schemeClr val="tx1"/>
                </a:solidFill>
                <a:round/>
                <a:headEnd/>
                <a:tailEnd type="triangle" w="med" len="lg"/>
              </a:ln>
            </p:spPr>
            <p:txBody>
              <a:bodyPr/>
              <a:lstStyle/>
              <a:p>
                <a:endParaRPr lang="en-US"/>
              </a:p>
            </p:txBody>
          </p:sp>
          <p:sp>
            <p:nvSpPr>
              <p:cNvPr id="49" name="Line 56"/>
              <p:cNvSpPr>
                <a:spLocks noChangeShapeType="1"/>
              </p:cNvSpPr>
              <p:nvPr/>
            </p:nvSpPr>
            <p:spPr bwMode="auto">
              <a:xfrm>
                <a:off x="2784" y="2592"/>
                <a:ext cx="1296" cy="432"/>
              </a:xfrm>
              <a:prstGeom prst="line">
                <a:avLst/>
              </a:prstGeom>
              <a:noFill/>
              <a:ln w="19050">
                <a:solidFill>
                  <a:schemeClr val="tx1"/>
                </a:solidFill>
                <a:round/>
                <a:headEnd/>
                <a:tailEnd type="triangle" w="med" len="lg"/>
              </a:ln>
            </p:spPr>
            <p:txBody>
              <a:bodyPr/>
              <a:lstStyle/>
              <a:p>
                <a:endParaRPr lang="en-US"/>
              </a:p>
            </p:txBody>
          </p:sp>
        </p:grpSp>
      </p:grpSp>
      <p:sp>
        <p:nvSpPr>
          <p:cNvPr id="53" name="Rectangle 2"/>
          <p:cNvSpPr txBox="1">
            <a:spLocks noChangeArrowheads="1"/>
          </p:cNvSpPr>
          <p:nvPr/>
        </p:nvSpPr>
        <p:spPr>
          <a:xfrm>
            <a:off x="1752600" y="990600"/>
            <a:ext cx="5334000" cy="609600"/>
          </a:xfrm>
          <a:prstGeom prst="rect">
            <a:avLst/>
          </a:prstGeom>
          <a:noFill/>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smtClean="0">
                <a:ln>
                  <a:noFill/>
                </a:ln>
                <a:solidFill>
                  <a:schemeClr val="tx1"/>
                </a:solidFill>
                <a:effectLst/>
                <a:uLnTx/>
                <a:uFillTx/>
                <a:latin typeface="+mj-lt"/>
                <a:ea typeface="+mj-ea"/>
                <a:cs typeface="+mj-cs"/>
              </a:rPr>
              <a:t>112 Model</a:t>
            </a:r>
            <a:r>
              <a:rPr kumimoji="0" lang="sr-Latn-CS" sz="3200" b="0" i="0" u="none" strike="noStrike" kern="1200" cap="none" spc="0" normalizeH="0" baseline="0" noProof="0" smtClean="0">
                <a:ln>
                  <a:noFill/>
                </a:ln>
                <a:solidFill>
                  <a:schemeClr val="tx1"/>
                </a:solidFill>
                <a:effectLst/>
                <a:uLnTx/>
                <a:uFillTx/>
                <a:latin typeface="+mj-lt"/>
                <a:ea typeface="+mj-ea"/>
                <a:cs typeface="+mj-cs"/>
              </a:rPr>
              <a:t> in Montenegro</a:t>
            </a:r>
            <a:endParaRPr kumimoji="0" lang="en-US" sz="32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ox(out)">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5" name="Group 34"/>
          <p:cNvGrpSpPr>
            <a:grpSpLocks/>
          </p:cNvGrpSpPr>
          <p:nvPr/>
        </p:nvGrpSpPr>
        <p:grpSpPr bwMode="auto">
          <a:xfrm>
            <a:off x="7904163" y="-4763"/>
            <a:ext cx="1211262" cy="385763"/>
            <a:chOff x="7814716" y="-5258"/>
            <a:chExt cx="1210767" cy="460280"/>
          </a:xfrm>
        </p:grpSpPr>
        <p:sp>
          <p:nvSpPr>
            <p:cNvPr id="2"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pic>
        <p:nvPicPr>
          <p:cNvPr id="5124"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a:solidFill>
                  <a:schemeClr val="accent2">
                    <a:lumMod val="75000"/>
                  </a:schemeClr>
                </a:solidFill>
                <a:latin typeface="Cambria" pitchFamily="18" charset="0"/>
                <a:cs typeface="+mn-cs"/>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eaLnBrk="1" fontAlgn="auto" hangingPunct="1">
              <a:spcAft>
                <a:spcPts val="0"/>
              </a:spcAft>
              <a:defRPr/>
            </a:pPr>
            <a:r>
              <a:rPr lang="en-US" sz="2800" b="1" dirty="0">
                <a:solidFill>
                  <a:schemeClr val="accent2">
                    <a:lumMod val="50000"/>
                  </a:schemeClr>
                </a:solidFill>
                <a:latin typeface="Cambria" pitchFamily="18" charset="0"/>
                <a:ea typeface="+mj-ea"/>
                <a:cs typeface="+mj-cs"/>
              </a:rPr>
              <a:t/>
            </a:r>
            <a:br>
              <a:rPr lang="en-US" sz="2800" b="1" dirty="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sp>
        <p:nvSpPr>
          <p:cNvPr id="5127"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eaLnBrk="1" hangingPunct="1">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eaLnBrk="1" hangingPunct="1">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eaLnBrk="1" hangingPunct="1">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512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5130" name="Subtitle 17"/>
          <p:cNvSpPr>
            <a:spLocks noGrp="1"/>
          </p:cNvSpPr>
          <p:nvPr>
            <p:ph type="subTitle" idx="4294967295"/>
          </p:nvPr>
        </p:nvSpPr>
        <p:spPr>
          <a:xfrm>
            <a:off x="381000" y="2895600"/>
            <a:ext cx="8229600" cy="2209800"/>
          </a:xfrm>
        </p:spPr>
        <p:txBody>
          <a:bodyPr/>
          <a:lstStyle/>
          <a:p>
            <a:pPr marL="0" indent="0">
              <a:buFont typeface="Wingdings" pitchFamily="2" charset="2"/>
              <a:buNone/>
            </a:pPr>
            <a:endParaRPr lang="en-US" sz="3500" smtClean="0">
              <a:solidFill>
                <a:srgbClr val="632523"/>
              </a:solidFill>
              <a:latin typeface="Cambria" pitchFamily="18" charset="0"/>
            </a:endParaRPr>
          </a:p>
          <a:p>
            <a:pPr marL="0" indent="0">
              <a:buFont typeface="Arial" charset="0"/>
              <a:buNone/>
            </a:pPr>
            <a:endParaRPr lang="en-GB" sz="3500" smtClean="0">
              <a:solidFill>
                <a:srgbClr val="898989"/>
              </a:solidFill>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hangingPunct="1">
              <a:spcAft>
                <a:spcPct val="40000"/>
              </a:spcAft>
              <a:buClr>
                <a:srgbClr val="FF0000"/>
              </a:buClr>
              <a:defRPr/>
            </a:pPr>
            <a:r>
              <a:rPr lang="sr-Latn-CS" b="1" dirty="0">
                <a:solidFill>
                  <a:srgbClr val="F2DCDB"/>
                </a:solidFill>
                <a:latin typeface="Cambria" pitchFamily="18" charset="0"/>
                <a:cs typeface="Arial" charset="0"/>
              </a:rPr>
              <a:t>Chapter </a:t>
            </a:r>
            <a:r>
              <a:rPr lang="x-none" b="1" dirty="0">
                <a:solidFill>
                  <a:srgbClr val="F2DCDB"/>
                </a:solidFill>
                <a:latin typeface="Cambria" pitchFamily="18" charset="0"/>
                <a:cs typeface="Arial" charset="0"/>
              </a:rPr>
              <a:t>14</a:t>
            </a:r>
            <a:r>
              <a:rPr lang="sr-Latn-CS" b="1" dirty="0">
                <a:solidFill>
                  <a:srgbClr val="F2DCDB"/>
                </a:solidFill>
                <a:latin typeface="Cambria" pitchFamily="18" charset="0"/>
                <a:cs typeface="Arial" charset="0"/>
              </a:rPr>
              <a:t>: </a:t>
            </a:r>
            <a:r>
              <a:rPr lang="x-none" b="1" dirty="0">
                <a:solidFill>
                  <a:srgbClr val="F2DCDB"/>
                </a:solidFill>
                <a:latin typeface="Cambria" pitchFamily="18" charset="0"/>
                <a:cs typeface="Arial" charset="0"/>
              </a:rPr>
              <a:t>Transport Policy</a:t>
            </a:r>
            <a:r>
              <a:rPr lang="en-US" b="1" dirty="0">
                <a:solidFill>
                  <a:srgbClr val="F2DCDB"/>
                </a:solidFill>
                <a:latin typeface="Cambria" pitchFamily="18" charset="0"/>
                <a:cs typeface="Arial" charset="0"/>
              </a:rPr>
              <a:t> </a:t>
            </a:r>
          </a:p>
        </p:txBody>
      </p:sp>
      <p:sp>
        <p:nvSpPr>
          <p:cNvPr id="16" name="Rectangle 15"/>
          <p:cNvSpPr/>
          <p:nvPr/>
        </p:nvSpPr>
        <p:spPr>
          <a:xfrm>
            <a:off x="5943600" y="64389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l-PL" sz="1100" b="1" dirty="0">
              <a:solidFill>
                <a:srgbClr val="632523"/>
              </a:solidFill>
              <a:cs typeface="Arial" charset="0"/>
            </a:endParaRPr>
          </a:p>
        </p:txBody>
      </p:sp>
      <p:grpSp>
        <p:nvGrpSpPr>
          <p:cNvPr id="9" name="Group 34"/>
          <p:cNvGrpSpPr>
            <a:grpSpLocks/>
          </p:cNvGrpSpPr>
          <p:nvPr/>
        </p:nvGrpSpPr>
        <p:grpSpPr bwMode="auto">
          <a:xfrm>
            <a:off x="7883525" y="-3175"/>
            <a:ext cx="1211263"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25" name="Rectangle 2"/>
          <p:cNvSpPr txBox="1">
            <a:spLocks noChangeArrowheads="1"/>
          </p:cNvSpPr>
          <p:nvPr/>
        </p:nvSpPr>
        <p:spPr>
          <a:xfrm>
            <a:off x="2057400" y="1767840"/>
            <a:ext cx="4495800" cy="685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smtClean="0">
                <a:ln>
                  <a:noFill/>
                </a:ln>
                <a:solidFill>
                  <a:schemeClr val="tx1"/>
                </a:solidFill>
                <a:effectLst/>
                <a:uLnTx/>
                <a:uFillTx/>
                <a:latin typeface="+mj-lt"/>
                <a:ea typeface="+mj-ea"/>
                <a:cs typeface="+mj-cs"/>
              </a:rPr>
              <a:t>Human Resources</a:t>
            </a:r>
          </a:p>
        </p:txBody>
      </p:sp>
      <p:graphicFrame>
        <p:nvGraphicFramePr>
          <p:cNvPr id="26" name="Group 183"/>
          <p:cNvGraphicFramePr>
            <a:graphicFrameLocks/>
          </p:cNvGraphicFramePr>
          <p:nvPr/>
        </p:nvGraphicFramePr>
        <p:xfrm>
          <a:off x="609600" y="2987040"/>
          <a:ext cx="7848600" cy="1005840"/>
        </p:xfrm>
        <a:graphic>
          <a:graphicData uri="http://schemas.openxmlformats.org/drawingml/2006/table">
            <a:tbl>
              <a:tblPr/>
              <a:tblGrid>
                <a:gridCol w="2320925"/>
                <a:gridCol w="2700338"/>
                <a:gridCol w="2827337"/>
              </a:tblGrid>
              <a:tr h="2587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ea typeface="Times New Roman" pitchFamily="18" charset="0"/>
                          <a:cs typeface="Arial" charset="0"/>
                        </a:rPr>
                        <a:t>Current number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ea typeface="Times New Roman" pitchFamily="18" charset="0"/>
                          <a:cs typeface="Arial" charset="0"/>
                        </a:rPr>
                        <a:t>Planned number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87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ea typeface="Times New Roman" pitchFamily="18" charset="0"/>
                          <a:cs typeface="Arial" charset="0"/>
                        </a:rPr>
                        <a:t>Call-takers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ea typeface="Times New Roman" pitchFamily="18" charset="0"/>
                          <a:cs typeface="Arial" charset="0"/>
                        </a:rPr>
                        <a:t>36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ea typeface="Times New Roman" pitchFamily="18" charset="0"/>
                          <a:cs typeface="Arial" charset="0"/>
                        </a:rPr>
                        <a:t>61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87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ea typeface="Times New Roman" pitchFamily="18" charset="0"/>
                          <a:cs typeface="Arial" charset="0"/>
                        </a:rPr>
                        <a:t>Shift leader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ea typeface="Times New Roman" pitchFamily="18" charset="0"/>
                          <a:cs typeface="Arial" charset="0"/>
                        </a:rPr>
                        <a:t>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ea typeface="Times New Roman" pitchFamily="18" charset="0"/>
                          <a:cs typeface="Arial" charset="0"/>
                        </a:rPr>
                        <a:t>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7" name="Text Box 129"/>
          <p:cNvSpPr txBox="1">
            <a:spLocks noChangeArrowheads="1"/>
          </p:cNvSpPr>
          <p:nvPr/>
        </p:nvSpPr>
        <p:spPr bwMode="auto">
          <a:xfrm>
            <a:off x="3581400" y="2453640"/>
            <a:ext cx="1371600" cy="366713"/>
          </a:xfrm>
          <a:prstGeom prst="rect">
            <a:avLst/>
          </a:prstGeom>
          <a:noFill/>
          <a:ln w="9525">
            <a:noFill/>
            <a:miter lim="800000"/>
            <a:headEnd/>
            <a:tailEnd/>
          </a:ln>
        </p:spPr>
        <p:txBody>
          <a:bodyPr>
            <a:spAutoFit/>
          </a:bodyPr>
          <a:lstStyle/>
          <a:p>
            <a:pPr algn="ctr">
              <a:spcBef>
                <a:spcPct val="50000"/>
              </a:spcBef>
            </a:pPr>
            <a:r>
              <a:rPr lang="en-US"/>
              <a:t>112</a:t>
            </a:r>
          </a:p>
        </p:txBody>
      </p:sp>
      <p:graphicFrame>
        <p:nvGraphicFramePr>
          <p:cNvPr id="28" name="Group 213"/>
          <p:cNvGraphicFramePr>
            <a:graphicFrameLocks/>
          </p:cNvGraphicFramePr>
          <p:nvPr/>
        </p:nvGraphicFramePr>
        <p:xfrm>
          <a:off x="685800" y="4739640"/>
          <a:ext cx="7696200" cy="670560"/>
        </p:xfrm>
        <a:graphic>
          <a:graphicData uri="http://schemas.openxmlformats.org/drawingml/2006/table">
            <a:tbl>
              <a:tblPr/>
              <a:tblGrid>
                <a:gridCol w="1320800"/>
                <a:gridCol w="1539875"/>
                <a:gridCol w="1611313"/>
                <a:gridCol w="1612900"/>
                <a:gridCol w="1611312"/>
              </a:tblGrid>
              <a:tr h="1381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1600" b="0" i="0" u="none" strike="noStrike" cap="none" normalizeH="0" baseline="0" dirty="0" smtClean="0">
                          <a:ln>
                            <a:noFill/>
                          </a:ln>
                          <a:solidFill>
                            <a:schemeClr val="tx1"/>
                          </a:solidFill>
                          <a:effectLst>
                            <a:outerShdw blurRad="38100" dist="38100" dir="2700000" algn="tl">
                              <a:srgbClr val="000000"/>
                            </a:outerShdw>
                          </a:effectLst>
                          <a:latin typeface="Arial" charset="0"/>
                        </a:rPr>
                        <a:t>Police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ea typeface="Times New Roman" pitchFamily="18" charset="0"/>
                          <a:cs typeface="Arial" charset="0"/>
                        </a:rPr>
                        <a:t>EMS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ea typeface="Times New Roman" pitchFamily="18" charset="0"/>
                          <a:cs typeface="Arial" charset="0"/>
                        </a:rPr>
                        <a:t>PRS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r-Latn-CS" sz="1600" b="0" i="0" u="none" strike="noStrike" cap="none" normalizeH="0" baseline="0" smtClean="0">
                          <a:ln>
                            <a:noFill/>
                          </a:ln>
                          <a:solidFill>
                            <a:schemeClr val="tx1"/>
                          </a:solidFill>
                          <a:effectLst/>
                          <a:latin typeface="Arial" charset="0"/>
                          <a:cs typeface="Arial" charset="0"/>
                        </a:rPr>
                        <a:t>Civil </a:t>
                      </a:r>
                      <a:r>
                        <a:rPr kumimoji="0" lang="en-US" sz="1600" b="0" i="0" u="none" strike="noStrike" cap="none" normalizeH="0" baseline="0" smtClean="0">
                          <a:ln>
                            <a:noFill/>
                          </a:ln>
                          <a:solidFill>
                            <a:schemeClr val="tx1"/>
                          </a:solidFill>
                          <a:effectLst/>
                          <a:latin typeface="Arial" charset="0"/>
                          <a:cs typeface="Arial" charset="0"/>
                        </a:rPr>
                        <a:t>P</a:t>
                      </a:r>
                      <a:r>
                        <a:rPr kumimoji="0" lang="sr-Latn-CS" sz="1600" b="0" i="0" u="none" strike="noStrike" cap="none" normalizeH="0" baseline="0" smtClean="0">
                          <a:ln>
                            <a:noFill/>
                          </a:ln>
                          <a:solidFill>
                            <a:schemeClr val="tx1"/>
                          </a:solidFill>
                          <a:effectLst/>
                          <a:latin typeface="Arial" charset="0"/>
                          <a:cs typeface="Arial" charset="0"/>
                        </a:rPr>
                        <a:t>rotection</a:t>
                      </a:r>
                      <a:endParaRPr kumimoji="0" lang="en-US"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ea typeface="Times New Roman" pitchFamily="18" charset="0"/>
                          <a:cs typeface="Arial" charset="0"/>
                        </a:rPr>
                        <a:t>Army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97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ea typeface="Times New Roman" pitchFamily="18" charset="0"/>
                          <a:cs typeface="Arial" charset="0"/>
                        </a:rPr>
                        <a:t>1635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ea typeface="Times New Roman" pitchFamily="18" charset="0"/>
                          <a:cs typeface="Arial" charset="0"/>
                        </a:rPr>
                        <a:t>385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ea typeface="Times New Roman" pitchFamily="18" charset="0"/>
                          <a:cs typeface="Arial" charset="0"/>
                        </a:rPr>
                        <a:t>599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r-Latn-CS" sz="1600" b="1" i="0" u="none" strike="noStrike" cap="none" normalizeH="0" baseline="0" smtClean="0">
                          <a:ln>
                            <a:noFill/>
                          </a:ln>
                          <a:solidFill>
                            <a:schemeClr val="tx1"/>
                          </a:solidFill>
                          <a:effectLst/>
                          <a:latin typeface="Arial" charset="0"/>
                          <a:cs typeface="Arial" charset="0"/>
                        </a:rPr>
                        <a:t>2000</a:t>
                      </a:r>
                      <a:r>
                        <a:rPr kumimoji="0" lang="en-US" sz="1600" b="0" i="0" u="none" strike="noStrike" cap="none" normalizeH="0" baseline="0" smtClean="0">
                          <a:ln>
                            <a:noFill/>
                          </a:ln>
                          <a:solidFill>
                            <a:schemeClr val="tx1"/>
                          </a:solidFill>
                          <a:effectLst/>
                          <a:latin typeface="Arial" charset="0"/>
                          <a:cs typeface="Arial" charset="0"/>
                        </a:rPr>
                        <a:t>(planed)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ea typeface="Times New Roman" pitchFamily="18" charset="0"/>
                          <a:cs typeface="Arial" charset="0"/>
                        </a:rPr>
                        <a:t>2000 (452)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5" name="Group 34"/>
          <p:cNvGrpSpPr>
            <a:grpSpLocks/>
          </p:cNvGrpSpPr>
          <p:nvPr/>
        </p:nvGrpSpPr>
        <p:grpSpPr bwMode="auto">
          <a:xfrm>
            <a:off x="7904163" y="-4763"/>
            <a:ext cx="1211262" cy="385763"/>
            <a:chOff x="7814716" y="-5258"/>
            <a:chExt cx="1210767" cy="460280"/>
          </a:xfrm>
        </p:grpSpPr>
        <p:sp>
          <p:nvSpPr>
            <p:cNvPr id="2"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pic>
        <p:nvPicPr>
          <p:cNvPr id="5124"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a:solidFill>
                  <a:schemeClr val="accent2">
                    <a:lumMod val="75000"/>
                  </a:schemeClr>
                </a:solidFill>
                <a:latin typeface="Cambria" pitchFamily="18" charset="0"/>
                <a:cs typeface="+mn-cs"/>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eaLnBrk="1" fontAlgn="auto" hangingPunct="1">
              <a:spcAft>
                <a:spcPts val="0"/>
              </a:spcAft>
              <a:defRPr/>
            </a:pPr>
            <a:r>
              <a:rPr lang="en-US" sz="2800" b="1" dirty="0">
                <a:solidFill>
                  <a:schemeClr val="accent2">
                    <a:lumMod val="50000"/>
                  </a:schemeClr>
                </a:solidFill>
                <a:latin typeface="Cambria" pitchFamily="18" charset="0"/>
                <a:ea typeface="+mj-ea"/>
                <a:cs typeface="+mj-cs"/>
              </a:rPr>
              <a:t/>
            </a:r>
            <a:br>
              <a:rPr lang="en-US" sz="2800" b="1" dirty="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sp>
        <p:nvSpPr>
          <p:cNvPr id="5127"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eaLnBrk="1" hangingPunct="1">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eaLnBrk="1" hangingPunct="1">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eaLnBrk="1" hangingPunct="1">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512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5130" name="Subtitle 17"/>
          <p:cNvSpPr>
            <a:spLocks noGrp="1"/>
          </p:cNvSpPr>
          <p:nvPr>
            <p:ph type="subTitle" idx="4294967295"/>
          </p:nvPr>
        </p:nvSpPr>
        <p:spPr>
          <a:xfrm>
            <a:off x="381000" y="2895600"/>
            <a:ext cx="8229600" cy="2209800"/>
          </a:xfrm>
        </p:spPr>
        <p:txBody>
          <a:bodyPr/>
          <a:lstStyle/>
          <a:p>
            <a:pPr marL="0" indent="0">
              <a:buFont typeface="Wingdings" pitchFamily="2" charset="2"/>
              <a:buNone/>
            </a:pPr>
            <a:endParaRPr lang="en-US" sz="3500" smtClean="0">
              <a:solidFill>
                <a:srgbClr val="632523"/>
              </a:solidFill>
              <a:latin typeface="Cambria" pitchFamily="18" charset="0"/>
            </a:endParaRPr>
          </a:p>
          <a:p>
            <a:pPr marL="0" indent="0">
              <a:buFont typeface="Arial" charset="0"/>
              <a:buNone/>
            </a:pPr>
            <a:endParaRPr lang="en-GB" sz="3500" smtClean="0">
              <a:solidFill>
                <a:srgbClr val="898989"/>
              </a:solidFill>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hangingPunct="1">
              <a:spcAft>
                <a:spcPct val="40000"/>
              </a:spcAft>
              <a:buClr>
                <a:srgbClr val="FF0000"/>
              </a:buClr>
              <a:defRPr/>
            </a:pPr>
            <a:r>
              <a:rPr lang="sr-Latn-CS" b="1" dirty="0">
                <a:solidFill>
                  <a:srgbClr val="F2DCDB"/>
                </a:solidFill>
                <a:latin typeface="Cambria" pitchFamily="18" charset="0"/>
                <a:cs typeface="Arial" charset="0"/>
              </a:rPr>
              <a:t>Chapter </a:t>
            </a:r>
            <a:r>
              <a:rPr lang="x-none" b="1" dirty="0">
                <a:solidFill>
                  <a:srgbClr val="F2DCDB"/>
                </a:solidFill>
                <a:latin typeface="Cambria" pitchFamily="18" charset="0"/>
                <a:cs typeface="Arial" charset="0"/>
              </a:rPr>
              <a:t>14</a:t>
            </a:r>
            <a:r>
              <a:rPr lang="sr-Latn-CS" b="1" dirty="0">
                <a:solidFill>
                  <a:srgbClr val="F2DCDB"/>
                </a:solidFill>
                <a:latin typeface="Cambria" pitchFamily="18" charset="0"/>
                <a:cs typeface="Arial" charset="0"/>
              </a:rPr>
              <a:t>: </a:t>
            </a:r>
            <a:r>
              <a:rPr lang="x-none" b="1" dirty="0">
                <a:solidFill>
                  <a:srgbClr val="F2DCDB"/>
                </a:solidFill>
                <a:latin typeface="Cambria" pitchFamily="18" charset="0"/>
                <a:cs typeface="Arial" charset="0"/>
              </a:rPr>
              <a:t>Transport Policy</a:t>
            </a:r>
            <a:r>
              <a:rPr lang="en-US" b="1" dirty="0">
                <a:solidFill>
                  <a:srgbClr val="F2DCDB"/>
                </a:solidFill>
                <a:latin typeface="Cambria" pitchFamily="18" charset="0"/>
                <a:cs typeface="Arial" charset="0"/>
              </a:rPr>
              <a:t> </a:t>
            </a:r>
          </a:p>
        </p:txBody>
      </p:sp>
      <p:sp>
        <p:nvSpPr>
          <p:cNvPr id="16" name="Rectangle 15"/>
          <p:cNvSpPr/>
          <p:nvPr/>
        </p:nvSpPr>
        <p:spPr>
          <a:xfrm>
            <a:off x="5943600" y="64389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l-PL" sz="1100" b="1" dirty="0">
              <a:solidFill>
                <a:srgbClr val="632523"/>
              </a:solidFill>
              <a:cs typeface="Arial" charset="0"/>
            </a:endParaRPr>
          </a:p>
        </p:txBody>
      </p:sp>
      <p:grpSp>
        <p:nvGrpSpPr>
          <p:cNvPr id="9" name="Group 34"/>
          <p:cNvGrpSpPr>
            <a:grpSpLocks/>
          </p:cNvGrpSpPr>
          <p:nvPr/>
        </p:nvGrpSpPr>
        <p:grpSpPr bwMode="auto">
          <a:xfrm>
            <a:off x="7883525" y="-3175"/>
            <a:ext cx="1211263"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25" name="Rectangle 2"/>
          <p:cNvSpPr txBox="1">
            <a:spLocks noChangeArrowheads="1"/>
          </p:cNvSpPr>
          <p:nvPr/>
        </p:nvSpPr>
        <p:spPr>
          <a:xfrm>
            <a:off x="457200" y="1627188"/>
            <a:ext cx="8229600" cy="735012"/>
          </a:xfrm>
          <a:prstGeom prst="rect">
            <a:avLst/>
          </a:prstGeom>
          <a:noFill/>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smtClean="0">
                <a:ln>
                  <a:noFill/>
                </a:ln>
                <a:solidFill>
                  <a:schemeClr val="tx1"/>
                </a:solidFill>
                <a:effectLst/>
                <a:uLnTx/>
                <a:uFillTx/>
                <a:latin typeface="+mj-lt"/>
                <a:ea typeface="+mj-ea"/>
                <a:cs typeface="+mj-cs"/>
              </a:rPr>
              <a:t>Level of emergency service integration</a:t>
            </a:r>
            <a:endParaRPr kumimoji="0" lang="en-US" sz="32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26" name="Text Box 3"/>
          <p:cNvSpPr txBox="1">
            <a:spLocks noChangeArrowheads="1"/>
          </p:cNvSpPr>
          <p:nvPr/>
        </p:nvSpPr>
        <p:spPr bwMode="auto">
          <a:xfrm>
            <a:off x="762000" y="3046412"/>
            <a:ext cx="7543800" cy="915988"/>
          </a:xfrm>
          <a:prstGeom prst="rect">
            <a:avLst/>
          </a:prstGeom>
          <a:noFill/>
          <a:ln w="9525">
            <a:noFill/>
            <a:miter lim="800000"/>
            <a:headEnd/>
            <a:tailEnd/>
          </a:ln>
        </p:spPr>
        <p:txBody>
          <a:bodyPr wrap="square">
            <a:spAutoFit/>
          </a:bodyPr>
          <a:lstStyle/>
          <a:p>
            <a:pPr>
              <a:spcBef>
                <a:spcPct val="50000"/>
              </a:spcBef>
            </a:pPr>
            <a:r>
              <a:rPr lang="en-US" dirty="0"/>
              <a:t>Present situation is that, all emergency services (Police, EMS, Firefighters …) don’t have the same software and  they are not situated in the same room or building. They share data in the case of joint action.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5" name="Group 34"/>
          <p:cNvGrpSpPr>
            <a:grpSpLocks/>
          </p:cNvGrpSpPr>
          <p:nvPr/>
        </p:nvGrpSpPr>
        <p:grpSpPr bwMode="auto">
          <a:xfrm>
            <a:off x="7904163" y="-4763"/>
            <a:ext cx="1211262" cy="385763"/>
            <a:chOff x="7814716" y="-5258"/>
            <a:chExt cx="1210767" cy="460280"/>
          </a:xfrm>
        </p:grpSpPr>
        <p:sp>
          <p:nvSpPr>
            <p:cNvPr id="2"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pic>
        <p:nvPicPr>
          <p:cNvPr id="5124"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a:solidFill>
                  <a:schemeClr val="accent2">
                    <a:lumMod val="75000"/>
                  </a:schemeClr>
                </a:solidFill>
                <a:latin typeface="Cambria" pitchFamily="18" charset="0"/>
                <a:cs typeface="+mn-cs"/>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eaLnBrk="1" fontAlgn="auto" hangingPunct="1">
              <a:spcAft>
                <a:spcPts val="0"/>
              </a:spcAft>
              <a:defRPr/>
            </a:pPr>
            <a:r>
              <a:rPr lang="en-US" sz="2800" b="1" dirty="0">
                <a:solidFill>
                  <a:schemeClr val="accent2">
                    <a:lumMod val="50000"/>
                  </a:schemeClr>
                </a:solidFill>
                <a:latin typeface="Cambria" pitchFamily="18" charset="0"/>
                <a:ea typeface="+mj-ea"/>
                <a:cs typeface="+mj-cs"/>
              </a:rPr>
              <a:t/>
            </a:r>
            <a:br>
              <a:rPr lang="en-US" sz="2800" b="1" dirty="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sp>
        <p:nvSpPr>
          <p:cNvPr id="5127"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eaLnBrk="1" hangingPunct="1">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eaLnBrk="1" hangingPunct="1">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eaLnBrk="1" hangingPunct="1">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512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5130" name="Subtitle 17"/>
          <p:cNvSpPr>
            <a:spLocks noGrp="1"/>
          </p:cNvSpPr>
          <p:nvPr>
            <p:ph type="subTitle" idx="4294967295"/>
          </p:nvPr>
        </p:nvSpPr>
        <p:spPr>
          <a:xfrm>
            <a:off x="381000" y="2895600"/>
            <a:ext cx="8229600" cy="2209800"/>
          </a:xfrm>
        </p:spPr>
        <p:txBody>
          <a:bodyPr/>
          <a:lstStyle/>
          <a:p>
            <a:pPr marL="0" indent="0">
              <a:buFont typeface="Wingdings" pitchFamily="2" charset="2"/>
              <a:buNone/>
            </a:pPr>
            <a:endParaRPr lang="en-US" sz="3500" smtClean="0">
              <a:solidFill>
                <a:srgbClr val="632523"/>
              </a:solidFill>
              <a:latin typeface="Cambria" pitchFamily="18" charset="0"/>
            </a:endParaRPr>
          </a:p>
          <a:p>
            <a:pPr marL="0" indent="0">
              <a:buFont typeface="Arial" charset="0"/>
              <a:buNone/>
            </a:pPr>
            <a:endParaRPr lang="en-GB" sz="3500" smtClean="0">
              <a:solidFill>
                <a:srgbClr val="898989"/>
              </a:solidFill>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hangingPunct="1">
              <a:spcAft>
                <a:spcPct val="40000"/>
              </a:spcAft>
              <a:buClr>
                <a:srgbClr val="FF0000"/>
              </a:buClr>
              <a:defRPr/>
            </a:pPr>
            <a:r>
              <a:rPr lang="sr-Latn-CS" b="1" dirty="0">
                <a:solidFill>
                  <a:srgbClr val="F2DCDB"/>
                </a:solidFill>
                <a:latin typeface="Cambria" pitchFamily="18" charset="0"/>
                <a:cs typeface="Arial" charset="0"/>
              </a:rPr>
              <a:t>Chapter </a:t>
            </a:r>
            <a:r>
              <a:rPr lang="x-none" b="1" dirty="0">
                <a:solidFill>
                  <a:srgbClr val="F2DCDB"/>
                </a:solidFill>
                <a:latin typeface="Cambria" pitchFamily="18" charset="0"/>
                <a:cs typeface="Arial" charset="0"/>
              </a:rPr>
              <a:t>14</a:t>
            </a:r>
            <a:r>
              <a:rPr lang="sr-Latn-CS" b="1" dirty="0">
                <a:solidFill>
                  <a:srgbClr val="F2DCDB"/>
                </a:solidFill>
                <a:latin typeface="Cambria" pitchFamily="18" charset="0"/>
                <a:cs typeface="Arial" charset="0"/>
              </a:rPr>
              <a:t>: </a:t>
            </a:r>
            <a:r>
              <a:rPr lang="x-none" b="1" dirty="0">
                <a:solidFill>
                  <a:srgbClr val="F2DCDB"/>
                </a:solidFill>
                <a:latin typeface="Cambria" pitchFamily="18" charset="0"/>
                <a:cs typeface="Arial" charset="0"/>
              </a:rPr>
              <a:t>Transport Policy</a:t>
            </a:r>
            <a:r>
              <a:rPr lang="en-US" b="1" dirty="0">
                <a:solidFill>
                  <a:srgbClr val="F2DCDB"/>
                </a:solidFill>
                <a:latin typeface="Cambria" pitchFamily="18" charset="0"/>
                <a:cs typeface="Arial" charset="0"/>
              </a:rPr>
              <a:t> </a:t>
            </a:r>
          </a:p>
        </p:txBody>
      </p:sp>
      <p:sp>
        <p:nvSpPr>
          <p:cNvPr id="16" name="Rectangle 15"/>
          <p:cNvSpPr/>
          <p:nvPr/>
        </p:nvSpPr>
        <p:spPr>
          <a:xfrm>
            <a:off x="5943600" y="64389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l-PL" sz="1100" b="1" dirty="0">
              <a:solidFill>
                <a:srgbClr val="632523"/>
              </a:solidFill>
              <a:cs typeface="Arial" charset="0"/>
            </a:endParaRPr>
          </a:p>
        </p:txBody>
      </p:sp>
      <p:grpSp>
        <p:nvGrpSpPr>
          <p:cNvPr id="9" name="Group 34"/>
          <p:cNvGrpSpPr>
            <a:grpSpLocks/>
          </p:cNvGrpSpPr>
          <p:nvPr/>
        </p:nvGrpSpPr>
        <p:grpSpPr bwMode="auto">
          <a:xfrm>
            <a:off x="7883525" y="-3175"/>
            <a:ext cx="1211263"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25" name="Rectangle 2"/>
          <p:cNvSpPr txBox="1">
            <a:spLocks noChangeArrowheads="1"/>
          </p:cNvSpPr>
          <p:nvPr/>
        </p:nvSpPr>
        <p:spPr bwMode="auto">
          <a:xfrm>
            <a:off x="609600" y="1641475"/>
            <a:ext cx="41148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None/>
              <a:tabLst/>
              <a:defRPr/>
            </a:pPr>
            <a:r>
              <a:rPr kumimoji="0" lang="hr-HR" sz="1800" b="1" i="0" u="none" strike="noStrike" kern="1200" cap="none" spc="0" normalizeH="0" baseline="0" noProof="0" dirty="0" smtClean="0">
                <a:ln>
                  <a:noFill/>
                </a:ln>
                <a:solidFill>
                  <a:schemeClr val="tx1"/>
                </a:solidFill>
                <a:effectLst/>
                <a:uLnTx/>
                <a:uFillTx/>
                <a:latin typeface="+mn-lt"/>
                <a:ea typeface="+mn-ea"/>
                <a:cs typeface="+mn-cs"/>
              </a:rPr>
              <a:t>	Government of Montenegro has bilateral Agreements with the following countries</a:t>
            </a:r>
            <a:r>
              <a:rPr kumimoji="0" lang="sr-Latn-CS" sz="1800" b="1"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None/>
              <a:tabLst/>
              <a:defRPr/>
            </a:pPr>
            <a:endParaRPr kumimoji="0" lang="sl-SI" sz="18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sl-SI" sz="1800" b="0" i="0" u="none" strike="noStrike" kern="1200" cap="none" spc="0" normalizeH="0" baseline="0" noProof="0" dirty="0" smtClean="0">
                <a:ln>
                  <a:noFill/>
                </a:ln>
                <a:solidFill>
                  <a:schemeClr val="tx1"/>
                </a:solidFill>
                <a:effectLst/>
                <a:uLnTx/>
                <a:uFillTx/>
                <a:latin typeface="+mn-lt"/>
                <a:ea typeface="+mn-ea"/>
                <a:cs typeface="+mn-cs"/>
              </a:rPr>
              <a:t>Bosnia and Herzegovina, </a:t>
            </a:r>
            <a:endParaRPr kumimoji="0" lang="hr-HR" sz="1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hr-HR" sz="1800" b="0" i="0" u="none" strike="noStrike" kern="1200" cap="none" spc="0" normalizeH="0" baseline="0" noProof="0" dirty="0" smtClean="0">
                <a:ln>
                  <a:noFill/>
                </a:ln>
                <a:solidFill>
                  <a:schemeClr val="tx1"/>
                </a:solidFill>
                <a:effectLst/>
                <a:uLnTx/>
                <a:uFillTx/>
                <a:latin typeface="+mn-lt"/>
                <a:ea typeface="+mn-ea"/>
                <a:cs typeface="+mn-cs"/>
              </a:rPr>
              <a:t>Croatia,  </a:t>
            </a:r>
            <a:endParaRPr kumimoji="0" lang="sr-Latn-CS" sz="1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sr-Latn-CS" sz="1800" b="0" i="0" u="none" strike="noStrike" kern="1200" cap="none" spc="0" normalizeH="0" baseline="0" noProof="0" dirty="0" smtClean="0">
                <a:ln>
                  <a:noFill/>
                </a:ln>
                <a:solidFill>
                  <a:schemeClr val="tx1"/>
                </a:solidFill>
                <a:effectLst/>
                <a:uLnTx/>
                <a:uFillTx/>
                <a:latin typeface="+mn-lt"/>
                <a:ea typeface="+mn-ea"/>
                <a:cs typeface="+mn-cs"/>
              </a:rPr>
              <a:t>Greece,</a:t>
            </a:r>
            <a:endParaRPr kumimoji="0" lang="en-US" sz="1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Serbia,</a:t>
            </a:r>
            <a:endParaRPr kumimoji="0" lang="sr-Latn-CS" sz="1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sr-Latn-CS" sz="1800" b="0" i="0" u="none" strike="noStrike" kern="1200" cap="none" spc="0" normalizeH="0" baseline="0" noProof="0" dirty="0" smtClean="0">
                <a:ln>
                  <a:noFill/>
                </a:ln>
                <a:solidFill>
                  <a:schemeClr val="tx1"/>
                </a:solidFill>
                <a:effectLst/>
                <a:uLnTx/>
                <a:uFillTx/>
                <a:latin typeface="+mn-lt"/>
                <a:ea typeface="+mn-ea"/>
                <a:cs typeface="+mn-cs"/>
              </a:rPr>
              <a:t>Macedonia ,</a:t>
            </a: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sr-Latn-CS" sz="1800" b="0" i="0" u="none" strike="noStrike" kern="1200" cap="none" spc="0" normalizeH="0" baseline="0" noProof="0" dirty="0" smtClean="0">
                <a:ln>
                  <a:noFill/>
                </a:ln>
                <a:solidFill>
                  <a:schemeClr val="tx1"/>
                </a:solidFill>
                <a:effectLst/>
                <a:uLnTx/>
                <a:uFillTx/>
                <a:latin typeface="+mn-lt"/>
                <a:ea typeface="+mn-ea"/>
                <a:cs typeface="+mn-cs"/>
              </a:rPr>
              <a:t>Slovenia</a:t>
            </a:r>
          </a:p>
        </p:txBody>
      </p:sp>
      <p:sp>
        <p:nvSpPr>
          <p:cNvPr id="26" name="Rectangle 4"/>
          <p:cNvSpPr>
            <a:spLocks noChangeArrowheads="1"/>
          </p:cNvSpPr>
          <p:nvPr/>
        </p:nvSpPr>
        <p:spPr bwMode="auto">
          <a:xfrm>
            <a:off x="1600200" y="685800"/>
            <a:ext cx="6480175" cy="519112"/>
          </a:xfrm>
          <a:prstGeom prst="rect">
            <a:avLst/>
          </a:prstGeom>
          <a:noFill/>
          <a:ln w="9525">
            <a:noFill/>
            <a:miter lim="800000"/>
            <a:headEnd/>
            <a:tailEnd/>
          </a:ln>
          <a:effectLst/>
        </p:spPr>
        <p:txBody>
          <a:bodyPr>
            <a:spAutoFit/>
          </a:bodyPr>
          <a:lstStyle/>
          <a:p>
            <a:pPr>
              <a:defRPr/>
            </a:pPr>
            <a:r>
              <a:rPr lang="en-US" sz="2800" b="1" dirty="0">
                <a:solidFill>
                  <a:schemeClr val="tx2"/>
                </a:solidFill>
                <a:effectLst>
                  <a:outerShdw blurRad="38100" dist="38100" dir="2700000" algn="tl">
                    <a:srgbClr val="000000"/>
                  </a:outerShdw>
                </a:effectLst>
                <a:cs typeface="Arial" charset="0"/>
              </a:rPr>
              <a:t>INTERNATIONAL COOPERATION</a:t>
            </a:r>
          </a:p>
        </p:txBody>
      </p:sp>
      <p:sp>
        <p:nvSpPr>
          <p:cNvPr id="27" name="Rectangle 2"/>
          <p:cNvSpPr>
            <a:spLocks noChangeArrowheads="1"/>
          </p:cNvSpPr>
          <p:nvPr/>
        </p:nvSpPr>
        <p:spPr bwMode="auto">
          <a:xfrm>
            <a:off x="4648200" y="1295400"/>
            <a:ext cx="4121150" cy="4357688"/>
          </a:xfrm>
          <a:prstGeom prst="rect">
            <a:avLst/>
          </a:prstGeom>
          <a:noFill/>
          <a:ln w="9525">
            <a:noFill/>
            <a:miter lim="800000"/>
            <a:headEnd/>
            <a:tailEnd/>
          </a:ln>
        </p:spPr>
        <p:txBody>
          <a:bodyPr/>
          <a:lstStyle/>
          <a:p>
            <a:pPr marL="342900" indent="-342900">
              <a:spcBef>
                <a:spcPct val="20000"/>
              </a:spcBef>
              <a:buClr>
                <a:schemeClr val="hlink"/>
              </a:buClr>
              <a:buSzPct val="60000"/>
              <a:buFont typeface="Wingdings" pitchFamily="2" charset="2"/>
              <a:buNone/>
              <a:defRPr/>
            </a:pPr>
            <a:r>
              <a:rPr lang="sr-Latn-CS" sz="1600" b="1" dirty="0">
                <a:effectLst>
                  <a:outerShdw blurRad="38100" dist="38100" dir="2700000" algn="tl">
                    <a:srgbClr val="000000"/>
                  </a:outerShdw>
                </a:effectLst>
                <a:cs typeface="Arial" charset="0"/>
              </a:rPr>
              <a:t>Memorandum of intention on cooperation in the field of prevention of natural and man-made disasters and sanation of their consequences are signed with :</a:t>
            </a:r>
          </a:p>
          <a:p>
            <a:pPr marL="342900" indent="-342900">
              <a:spcBef>
                <a:spcPct val="20000"/>
              </a:spcBef>
              <a:buClr>
                <a:schemeClr val="hlink"/>
              </a:buClr>
              <a:buSzPct val="60000"/>
              <a:buFont typeface="Wingdings" pitchFamily="2" charset="2"/>
              <a:buChar char="n"/>
              <a:defRPr/>
            </a:pPr>
            <a:r>
              <a:rPr lang="sl-SI" sz="1600" dirty="0">
                <a:effectLst>
                  <a:outerShdw blurRad="38100" dist="38100" dir="2700000" algn="tl">
                    <a:srgbClr val="000000"/>
                  </a:outerShdw>
                </a:effectLst>
                <a:cs typeface="Arial" charset="0"/>
              </a:rPr>
              <a:t>Bosnia and Herzegovina</a:t>
            </a:r>
            <a:endParaRPr lang="sr-Latn-CS" sz="1600" dirty="0">
              <a:effectLst>
                <a:outerShdw blurRad="38100" dist="38100" dir="2700000" algn="tl">
                  <a:srgbClr val="000000"/>
                </a:outerShdw>
              </a:effectLst>
              <a:cs typeface="Arial" charset="0"/>
            </a:endParaRPr>
          </a:p>
          <a:p>
            <a:pPr marL="342900" indent="-342900">
              <a:spcBef>
                <a:spcPct val="20000"/>
              </a:spcBef>
              <a:buClr>
                <a:schemeClr val="hlink"/>
              </a:buClr>
              <a:buSzPct val="60000"/>
              <a:buFont typeface="Wingdings" pitchFamily="2" charset="2"/>
              <a:buChar char="n"/>
              <a:defRPr/>
            </a:pPr>
            <a:r>
              <a:rPr lang="sr-Latn-CS" sz="1600" dirty="0">
                <a:effectLst>
                  <a:outerShdw blurRad="38100" dist="38100" dir="2700000" algn="tl">
                    <a:srgbClr val="000000"/>
                  </a:outerShdw>
                </a:effectLst>
                <a:cs typeface="Arial" charset="0"/>
              </a:rPr>
              <a:t>Republic of Serbia</a:t>
            </a:r>
            <a:endParaRPr lang="hr-HR" sz="1600" dirty="0">
              <a:effectLst>
                <a:outerShdw blurRad="38100" dist="38100" dir="2700000" algn="tl">
                  <a:srgbClr val="000000"/>
                </a:outerShdw>
              </a:effectLst>
              <a:cs typeface="Arial" charset="0"/>
            </a:endParaRPr>
          </a:p>
          <a:p>
            <a:pPr marL="342900" indent="-342900">
              <a:spcBef>
                <a:spcPct val="20000"/>
              </a:spcBef>
              <a:buClr>
                <a:schemeClr val="hlink"/>
              </a:buClr>
              <a:buSzPct val="60000"/>
              <a:buFont typeface="Wingdings" pitchFamily="2" charset="2"/>
              <a:buNone/>
              <a:defRPr/>
            </a:pPr>
            <a:r>
              <a:rPr lang="hr-HR" sz="1600" b="1" dirty="0">
                <a:effectLst>
                  <a:outerShdw blurRad="38100" dist="38100" dir="2700000" algn="tl">
                    <a:srgbClr val="000000"/>
                  </a:outerShdw>
                </a:effectLst>
                <a:cs typeface="Arial" charset="0"/>
              </a:rPr>
              <a:t>Memorandum of intention for cooperation in the field of prevention and liquidation of emergencies  is signed with :</a:t>
            </a:r>
            <a:endParaRPr lang="hr-HR" sz="1600" dirty="0">
              <a:effectLst>
                <a:outerShdw blurRad="38100" dist="38100" dir="2700000" algn="tl">
                  <a:srgbClr val="000000"/>
                </a:outerShdw>
              </a:effectLst>
              <a:cs typeface="Arial" charset="0"/>
            </a:endParaRPr>
          </a:p>
          <a:p>
            <a:pPr marL="342900" indent="-342900">
              <a:spcBef>
                <a:spcPct val="20000"/>
              </a:spcBef>
              <a:buClr>
                <a:schemeClr val="hlink"/>
              </a:buClr>
              <a:buSzPct val="60000"/>
              <a:buFont typeface="Wingdings" pitchFamily="2" charset="2"/>
              <a:buChar char="n"/>
              <a:defRPr/>
            </a:pPr>
            <a:r>
              <a:rPr lang="hr-HR" sz="1600" dirty="0">
                <a:effectLst>
                  <a:outerShdw blurRad="38100" dist="38100" dir="2700000" algn="tl">
                    <a:srgbClr val="000000"/>
                  </a:outerShdw>
                </a:effectLst>
                <a:cs typeface="Arial" charset="0"/>
              </a:rPr>
              <a:t>The Russian Federation. </a:t>
            </a:r>
            <a:endParaRPr lang="sr-Latn-CS" sz="1600" dirty="0">
              <a:effectLst>
                <a:outerShdw blurRad="38100" dist="38100" dir="2700000" algn="tl">
                  <a:srgbClr val="000000"/>
                </a:outerShdw>
              </a:effectLst>
              <a:cs typeface="Arial" charset="0"/>
            </a:endParaRPr>
          </a:p>
          <a:p>
            <a:pPr marL="342900" indent="-342900">
              <a:spcBef>
                <a:spcPct val="20000"/>
              </a:spcBef>
              <a:buClr>
                <a:schemeClr val="hlink"/>
              </a:buClr>
              <a:buSzPct val="60000"/>
              <a:buFont typeface="Wingdings" pitchFamily="2" charset="2"/>
              <a:buNone/>
              <a:defRPr/>
            </a:pPr>
            <a:r>
              <a:rPr lang="sr-Latn-CS" sz="1600" b="1" dirty="0">
                <a:effectLst>
                  <a:outerShdw blurRad="38100" dist="38100" dir="2700000" algn="tl">
                    <a:srgbClr val="000000"/>
                  </a:outerShdw>
                </a:effectLst>
                <a:cs typeface="Arial" charset="0"/>
              </a:rPr>
              <a:t>Initiatives to sign Agreements are sent to</a:t>
            </a:r>
            <a:r>
              <a:rPr lang="sr-Latn-CS" sz="1600" dirty="0">
                <a:effectLst>
                  <a:outerShdw blurRad="38100" dist="38100" dir="2700000" algn="tl">
                    <a:srgbClr val="000000"/>
                  </a:outerShdw>
                </a:effectLst>
                <a:cs typeface="Arial" charset="0"/>
              </a:rPr>
              <a:t>: </a:t>
            </a:r>
            <a:endParaRPr lang="hr-HR" sz="1600" dirty="0">
              <a:effectLst>
                <a:outerShdw blurRad="38100" dist="38100" dir="2700000" algn="tl">
                  <a:srgbClr val="000000"/>
                </a:outerShdw>
              </a:effectLst>
              <a:cs typeface="Arial" charset="0"/>
            </a:endParaRPr>
          </a:p>
          <a:p>
            <a:pPr marL="342900" indent="-342900">
              <a:spcBef>
                <a:spcPct val="20000"/>
              </a:spcBef>
              <a:buClr>
                <a:schemeClr val="hlink"/>
              </a:buClr>
              <a:buSzPct val="60000"/>
              <a:buFont typeface="Wingdings" pitchFamily="2" charset="2"/>
              <a:buChar char="n"/>
              <a:defRPr/>
            </a:pPr>
            <a:r>
              <a:rPr lang="hr-HR" sz="1600" dirty="0">
                <a:effectLst>
                  <a:outerShdw blurRad="38100" dist="38100" dir="2700000" algn="tl">
                    <a:srgbClr val="000000"/>
                  </a:outerShdw>
                </a:effectLst>
                <a:cs typeface="Arial" charset="0"/>
              </a:rPr>
              <a:t>Turkey, </a:t>
            </a:r>
          </a:p>
          <a:p>
            <a:pPr marL="342900" indent="-342900">
              <a:spcBef>
                <a:spcPct val="20000"/>
              </a:spcBef>
              <a:buClr>
                <a:schemeClr val="hlink"/>
              </a:buClr>
              <a:buSzPct val="60000"/>
              <a:buFont typeface="Wingdings" pitchFamily="2" charset="2"/>
              <a:buChar char="n"/>
              <a:defRPr/>
            </a:pPr>
            <a:r>
              <a:rPr lang="hr-HR" sz="1600" dirty="0">
                <a:effectLst>
                  <a:outerShdw blurRad="38100" dist="38100" dir="2700000" algn="tl">
                    <a:srgbClr val="000000"/>
                  </a:outerShdw>
                </a:effectLst>
                <a:cs typeface="Arial" charset="0"/>
              </a:rPr>
              <a:t>Albania and </a:t>
            </a:r>
          </a:p>
          <a:p>
            <a:pPr marL="342900" indent="-342900">
              <a:spcBef>
                <a:spcPct val="20000"/>
              </a:spcBef>
              <a:buClr>
                <a:schemeClr val="hlink"/>
              </a:buClr>
              <a:buSzPct val="60000"/>
              <a:buFont typeface="Wingdings" pitchFamily="2" charset="2"/>
              <a:buChar char="n"/>
              <a:defRPr/>
            </a:pPr>
            <a:r>
              <a:rPr lang="hr-HR" sz="1600" dirty="0">
                <a:effectLst>
                  <a:outerShdw blurRad="38100" dist="38100" dir="2700000" algn="tl">
                    <a:srgbClr val="000000"/>
                  </a:outerShdw>
                </a:effectLst>
                <a:cs typeface="Arial" charset="0"/>
              </a:rPr>
              <a:t>Italy</a:t>
            </a:r>
            <a:endParaRPr lang="en-US" sz="1600" dirty="0">
              <a:effectLst>
                <a:outerShdw blurRad="38100" dist="38100" dir="2700000" algn="tl">
                  <a:srgbClr val="000000"/>
                </a:outerShdw>
              </a:effectLst>
              <a:cs typeface="Arial" charset="0"/>
            </a:endParaRPr>
          </a:p>
          <a:p>
            <a:pPr marL="342900" indent="-342900">
              <a:spcBef>
                <a:spcPct val="20000"/>
              </a:spcBef>
              <a:buClr>
                <a:schemeClr val="hlink"/>
              </a:buClr>
              <a:buSzPct val="60000"/>
              <a:buFont typeface="Wingdings" pitchFamily="2" charset="2"/>
              <a:buChar char="n"/>
              <a:defRPr/>
            </a:pPr>
            <a:r>
              <a:rPr lang="en-US" sz="1600" dirty="0">
                <a:effectLst>
                  <a:outerShdw blurRad="38100" dist="38100" dir="2700000" algn="tl">
                    <a:srgbClr val="000000"/>
                  </a:outerShdw>
                </a:effectLst>
                <a:cs typeface="Arial" charset="0"/>
              </a:rPr>
              <a:t>Ukraine</a:t>
            </a:r>
            <a:r>
              <a:rPr lang="hr-HR" sz="1600" dirty="0">
                <a:effectLst>
                  <a:outerShdw blurRad="38100" dist="38100" dir="2700000" algn="tl">
                    <a:srgbClr val="000000"/>
                  </a:outerShdw>
                </a:effectLst>
                <a:cs typeface="Arial" charset="0"/>
              </a:rPr>
              <a:t>.</a:t>
            </a:r>
            <a:endParaRPr lang="en-US" sz="1600" dirty="0">
              <a:effectLst>
                <a:outerShdw blurRad="38100" dist="38100" dir="2700000" algn="tl">
                  <a:srgbClr val="000000"/>
                </a:outerShdw>
              </a:effectLst>
              <a:cs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5" name="Group 34"/>
          <p:cNvGrpSpPr>
            <a:grpSpLocks/>
          </p:cNvGrpSpPr>
          <p:nvPr/>
        </p:nvGrpSpPr>
        <p:grpSpPr bwMode="auto">
          <a:xfrm>
            <a:off x="7904163" y="-4763"/>
            <a:ext cx="1211262" cy="385763"/>
            <a:chOff x="7814716" y="-5258"/>
            <a:chExt cx="1210767" cy="460280"/>
          </a:xfrm>
        </p:grpSpPr>
        <p:sp>
          <p:nvSpPr>
            <p:cNvPr id="2"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pic>
        <p:nvPicPr>
          <p:cNvPr id="5124"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a:solidFill>
                  <a:schemeClr val="accent2">
                    <a:lumMod val="75000"/>
                  </a:schemeClr>
                </a:solidFill>
                <a:latin typeface="Cambria" pitchFamily="18" charset="0"/>
                <a:cs typeface="+mn-cs"/>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eaLnBrk="1" fontAlgn="auto" hangingPunct="1">
              <a:spcAft>
                <a:spcPts val="0"/>
              </a:spcAft>
              <a:defRPr/>
            </a:pPr>
            <a:r>
              <a:rPr lang="en-US" sz="2800" b="1" dirty="0">
                <a:solidFill>
                  <a:schemeClr val="accent2">
                    <a:lumMod val="50000"/>
                  </a:schemeClr>
                </a:solidFill>
                <a:latin typeface="Cambria" pitchFamily="18" charset="0"/>
                <a:ea typeface="+mj-ea"/>
                <a:cs typeface="+mj-cs"/>
              </a:rPr>
              <a:t/>
            </a:r>
            <a:br>
              <a:rPr lang="en-US" sz="2800" b="1" dirty="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sp>
        <p:nvSpPr>
          <p:cNvPr id="5127"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eaLnBrk="1" hangingPunct="1">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eaLnBrk="1" hangingPunct="1">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eaLnBrk="1" hangingPunct="1">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512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5130" name="Subtitle 17"/>
          <p:cNvSpPr>
            <a:spLocks noGrp="1"/>
          </p:cNvSpPr>
          <p:nvPr>
            <p:ph type="subTitle" idx="4294967295"/>
          </p:nvPr>
        </p:nvSpPr>
        <p:spPr>
          <a:xfrm>
            <a:off x="381000" y="2895600"/>
            <a:ext cx="8229600" cy="2209800"/>
          </a:xfrm>
        </p:spPr>
        <p:txBody>
          <a:bodyPr/>
          <a:lstStyle/>
          <a:p>
            <a:pPr marL="0" indent="0">
              <a:buFont typeface="Wingdings" pitchFamily="2" charset="2"/>
              <a:buNone/>
            </a:pPr>
            <a:endParaRPr lang="en-US" sz="3500" smtClean="0">
              <a:solidFill>
                <a:srgbClr val="632523"/>
              </a:solidFill>
              <a:latin typeface="Cambria" pitchFamily="18" charset="0"/>
            </a:endParaRPr>
          </a:p>
          <a:p>
            <a:pPr marL="0" indent="0">
              <a:buFont typeface="Arial" charset="0"/>
              <a:buNone/>
            </a:pPr>
            <a:endParaRPr lang="en-GB" sz="3500" smtClean="0">
              <a:solidFill>
                <a:srgbClr val="898989"/>
              </a:solidFill>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hangingPunct="1">
              <a:spcAft>
                <a:spcPct val="40000"/>
              </a:spcAft>
              <a:buClr>
                <a:srgbClr val="FF0000"/>
              </a:buClr>
              <a:defRPr/>
            </a:pPr>
            <a:r>
              <a:rPr lang="sr-Latn-CS" b="1" dirty="0">
                <a:solidFill>
                  <a:srgbClr val="F2DCDB"/>
                </a:solidFill>
                <a:latin typeface="Cambria" pitchFamily="18" charset="0"/>
                <a:cs typeface="Arial" charset="0"/>
              </a:rPr>
              <a:t>Chapter </a:t>
            </a:r>
            <a:r>
              <a:rPr lang="x-none" b="1" dirty="0">
                <a:solidFill>
                  <a:srgbClr val="F2DCDB"/>
                </a:solidFill>
                <a:latin typeface="Cambria" pitchFamily="18" charset="0"/>
                <a:cs typeface="Arial" charset="0"/>
              </a:rPr>
              <a:t>14</a:t>
            </a:r>
            <a:r>
              <a:rPr lang="sr-Latn-CS" b="1" dirty="0">
                <a:solidFill>
                  <a:srgbClr val="F2DCDB"/>
                </a:solidFill>
                <a:latin typeface="Cambria" pitchFamily="18" charset="0"/>
                <a:cs typeface="Arial" charset="0"/>
              </a:rPr>
              <a:t>: </a:t>
            </a:r>
            <a:r>
              <a:rPr lang="x-none" b="1" dirty="0">
                <a:solidFill>
                  <a:srgbClr val="F2DCDB"/>
                </a:solidFill>
                <a:latin typeface="Cambria" pitchFamily="18" charset="0"/>
                <a:cs typeface="Arial" charset="0"/>
              </a:rPr>
              <a:t>Transport Policy</a:t>
            </a:r>
            <a:r>
              <a:rPr lang="en-US" b="1" dirty="0">
                <a:solidFill>
                  <a:srgbClr val="F2DCDB"/>
                </a:solidFill>
                <a:latin typeface="Cambria" pitchFamily="18" charset="0"/>
                <a:cs typeface="Arial" charset="0"/>
              </a:rPr>
              <a:t> </a:t>
            </a:r>
          </a:p>
        </p:txBody>
      </p:sp>
      <p:sp>
        <p:nvSpPr>
          <p:cNvPr id="16" name="Rectangle 15"/>
          <p:cNvSpPr/>
          <p:nvPr/>
        </p:nvSpPr>
        <p:spPr>
          <a:xfrm>
            <a:off x="5943600" y="64389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l-PL" sz="1100" b="1" dirty="0">
              <a:solidFill>
                <a:srgbClr val="632523"/>
              </a:solidFill>
              <a:cs typeface="Arial" charset="0"/>
            </a:endParaRPr>
          </a:p>
        </p:txBody>
      </p:sp>
      <p:grpSp>
        <p:nvGrpSpPr>
          <p:cNvPr id="9" name="Group 34"/>
          <p:cNvGrpSpPr>
            <a:grpSpLocks/>
          </p:cNvGrpSpPr>
          <p:nvPr/>
        </p:nvGrpSpPr>
        <p:grpSpPr bwMode="auto">
          <a:xfrm>
            <a:off x="7883525" y="-3175"/>
            <a:ext cx="1211263"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25" name="Rectangle 2"/>
          <p:cNvSpPr txBox="1">
            <a:spLocks noChangeArrowheads="1"/>
          </p:cNvSpPr>
          <p:nvPr/>
        </p:nvSpPr>
        <p:spPr>
          <a:xfrm>
            <a:off x="2667000" y="1066800"/>
            <a:ext cx="3810000" cy="735013"/>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smtClean="0">
                <a:ln>
                  <a:noFill/>
                </a:ln>
                <a:solidFill>
                  <a:schemeClr val="tx1"/>
                </a:solidFill>
                <a:effectLst/>
                <a:uLnTx/>
                <a:uFillTx/>
                <a:latin typeface="+mj-lt"/>
                <a:ea typeface="+mj-ea"/>
                <a:cs typeface="+mj-cs"/>
              </a:rPr>
              <a:t>112 Acces</a:t>
            </a:r>
            <a:endParaRPr kumimoji="0" lang="en-US" sz="32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26" name="Rectangle 3"/>
          <p:cNvSpPr txBox="1">
            <a:spLocks noChangeArrowheads="1"/>
          </p:cNvSpPr>
          <p:nvPr/>
        </p:nvSpPr>
        <p:spPr>
          <a:xfrm>
            <a:off x="533400" y="1981200"/>
            <a:ext cx="8077200" cy="3810000"/>
          </a:xfrm>
          <a:prstGeom prst="rect">
            <a:avLst/>
          </a:prstGeom>
        </p:spPr>
        <p:txBody>
          <a:bodyPr/>
          <a:lstStyle/>
          <a:p>
            <a:pPr marL="342900" marR="0" lvl="0" indent="-342900" algn="l" defTabSz="914400" rtl="0" eaLnBrk="1" fontAlgn="base" latinLnBrk="0" hangingPunct="1">
              <a:lnSpc>
                <a:spcPct val="80000"/>
              </a:lnSpc>
              <a:spcBef>
                <a:spcPct val="20000"/>
              </a:spcBef>
              <a:spcAft>
                <a:spcPct val="0"/>
              </a:spcAft>
              <a:buClrTx/>
              <a:buSzTx/>
              <a:buFont typeface="Wingdings" pitchFamily="2" charset="2"/>
              <a:buNone/>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From July 11</a:t>
            </a:r>
            <a:r>
              <a:rPr kumimoji="0" lang="en-US" sz="2400" b="0" i="0" u="none" strike="noStrike" kern="1200" cap="none" spc="0" normalizeH="0" baseline="30000" noProof="0" smtClean="0">
                <a:ln>
                  <a:noFill/>
                </a:ln>
                <a:solidFill>
                  <a:schemeClr val="tx1"/>
                </a:solidFill>
                <a:effectLst/>
                <a:uLnTx/>
                <a:uFillTx/>
                <a:latin typeface="+mn-lt"/>
                <a:ea typeface="+mn-ea"/>
                <a:cs typeface="+mn-cs"/>
              </a:rPr>
              <a:t>th</a:t>
            </a:r>
            <a:r>
              <a:rPr kumimoji="0" lang="en-US" sz="2400" b="0" i="0" u="none" strike="noStrike" kern="1200" cap="none" spc="0" normalizeH="0" baseline="0" noProof="0" smtClean="0">
                <a:ln>
                  <a:noFill/>
                </a:ln>
                <a:solidFill>
                  <a:schemeClr val="tx1"/>
                </a:solidFill>
                <a:effectLst/>
                <a:uLnTx/>
                <a:uFillTx/>
                <a:latin typeface="+mn-lt"/>
                <a:ea typeface="+mn-ea"/>
                <a:cs typeface="+mn-cs"/>
              </a:rPr>
              <a:t> 2008 – July 26</a:t>
            </a:r>
            <a:r>
              <a:rPr kumimoji="0" lang="en-US" sz="2400" b="0" i="0" u="none" strike="noStrike" kern="1200" cap="none" spc="0" normalizeH="0" baseline="30000" noProof="0" smtClean="0">
                <a:ln>
                  <a:noFill/>
                </a:ln>
                <a:solidFill>
                  <a:schemeClr val="tx1"/>
                </a:solidFill>
                <a:effectLst/>
                <a:uLnTx/>
                <a:uFillTx/>
                <a:latin typeface="+mn-lt"/>
                <a:ea typeface="+mn-ea"/>
                <a:cs typeface="+mn-cs"/>
              </a:rPr>
              <a:t>th</a:t>
            </a:r>
            <a:r>
              <a:rPr kumimoji="0" lang="en-US" sz="2400" b="0" i="0" u="none" strike="noStrike" kern="1200" cap="none" spc="0" normalizeH="0" baseline="0" noProof="0" smtClean="0">
                <a:ln>
                  <a:noFill/>
                </a:ln>
                <a:solidFill>
                  <a:schemeClr val="tx1"/>
                </a:solidFill>
                <a:effectLst/>
                <a:uLnTx/>
                <a:uFillTx/>
                <a:latin typeface="+mn-lt"/>
                <a:ea typeface="+mn-ea"/>
                <a:cs typeface="+mn-cs"/>
              </a:rPr>
              <a:t> 2010 The EEN 112 has been used by the Police </a:t>
            </a:r>
          </a:p>
          <a:p>
            <a:pPr marL="342900" marR="0" lvl="0" indent="-342900" algn="l" defTabSz="914400" rtl="0" eaLnBrk="1" fontAlgn="base" latinLnBrk="0" hangingPunct="1">
              <a:lnSpc>
                <a:spcPct val="80000"/>
              </a:lnSpc>
              <a:spcBef>
                <a:spcPct val="20000"/>
              </a:spcBef>
              <a:spcAft>
                <a:spcPct val="0"/>
              </a:spcAft>
              <a:buClrTx/>
              <a:buSzTx/>
              <a:buFont typeface="Wingdings" pitchFamily="2" charset="2"/>
              <a:buNone/>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Sector for emergency management uses the EEN 112 since July 26</a:t>
            </a:r>
            <a:r>
              <a:rPr kumimoji="0" lang="en-US" sz="2400" b="0" i="0" u="none" strike="noStrike" kern="1200" cap="none" spc="0" normalizeH="0" baseline="30000" noProof="0" smtClean="0">
                <a:ln>
                  <a:noFill/>
                </a:ln>
                <a:solidFill>
                  <a:schemeClr val="tx1"/>
                </a:solidFill>
                <a:effectLst/>
                <a:uLnTx/>
                <a:uFillTx/>
                <a:latin typeface="+mn-lt"/>
                <a:ea typeface="+mn-ea"/>
                <a:cs typeface="+mn-cs"/>
              </a:rPr>
              <a:t>th</a:t>
            </a:r>
            <a:r>
              <a:rPr kumimoji="0" lang="en-US" sz="2400" b="0" i="0" u="none" strike="noStrike" kern="1200" cap="none" spc="0" normalizeH="0" baseline="0" noProof="0" smtClean="0">
                <a:ln>
                  <a:noFill/>
                </a:ln>
                <a:solidFill>
                  <a:schemeClr val="tx1"/>
                </a:solidFill>
                <a:effectLst/>
                <a:uLnTx/>
                <a:uFillTx/>
                <a:latin typeface="+mn-lt"/>
                <a:ea typeface="+mn-ea"/>
                <a:cs typeface="+mn-cs"/>
              </a:rPr>
              <a:t> 2010. For the period July 26</a:t>
            </a:r>
            <a:r>
              <a:rPr kumimoji="0" lang="en-US" sz="2400" b="0" i="0" u="none" strike="noStrike" kern="1200" cap="none" spc="0" normalizeH="0" baseline="30000" noProof="0" smtClean="0">
                <a:ln>
                  <a:noFill/>
                </a:ln>
                <a:solidFill>
                  <a:schemeClr val="tx1"/>
                </a:solidFill>
                <a:effectLst/>
                <a:uLnTx/>
                <a:uFillTx/>
                <a:latin typeface="+mn-lt"/>
                <a:ea typeface="+mn-ea"/>
                <a:cs typeface="+mn-cs"/>
              </a:rPr>
              <a:t>th</a:t>
            </a:r>
            <a:r>
              <a:rPr kumimoji="0" lang="en-US" sz="2400" b="0" i="0" u="none" strike="noStrike" kern="1200" cap="none" spc="0" normalizeH="0" baseline="0" noProof="0" smtClean="0">
                <a:ln>
                  <a:noFill/>
                </a:ln>
                <a:solidFill>
                  <a:schemeClr val="tx1"/>
                </a:solidFill>
                <a:effectLst/>
                <a:uLnTx/>
                <a:uFillTx/>
                <a:latin typeface="+mn-lt"/>
                <a:ea typeface="+mn-ea"/>
                <a:cs typeface="+mn-cs"/>
              </a:rPr>
              <a:t> 2010 – december 31</a:t>
            </a:r>
            <a:r>
              <a:rPr kumimoji="0" lang="en-US" sz="2400" b="0" i="0" u="none" strike="noStrike" kern="1200" cap="none" spc="0" normalizeH="0" baseline="30000" noProof="0" smtClean="0">
                <a:ln>
                  <a:noFill/>
                </a:ln>
                <a:solidFill>
                  <a:schemeClr val="tx1"/>
                </a:solidFill>
                <a:effectLst/>
                <a:uLnTx/>
                <a:uFillTx/>
                <a:latin typeface="+mn-lt"/>
                <a:ea typeface="+mn-ea"/>
                <a:cs typeface="+mn-cs"/>
              </a:rPr>
              <a:t>st </a:t>
            </a:r>
            <a:r>
              <a:rPr kumimoji="0" lang="en-US" sz="2400" b="0" i="0" u="none" strike="noStrike" kern="1200" cap="none" spc="0" normalizeH="0" baseline="0" noProof="0" smtClean="0">
                <a:ln>
                  <a:noFill/>
                </a:ln>
                <a:solidFill>
                  <a:schemeClr val="tx1"/>
                </a:solidFill>
                <a:effectLst/>
                <a:uLnTx/>
                <a:uFillTx/>
                <a:latin typeface="+mn-lt"/>
                <a:ea typeface="+mn-ea"/>
                <a:cs typeface="+mn-cs"/>
              </a:rPr>
              <a:t>2010 OKC 112 has received 74765 calls (around 830 calls daily). Most of received calls are hoax (random calls, calls with no answer) or info calls.</a:t>
            </a:r>
          </a:p>
          <a:p>
            <a:pPr marL="342900" marR="0" lvl="0" indent="-342900" algn="l" defTabSz="914400" rtl="0" eaLnBrk="1" fontAlgn="base" latinLnBrk="0" hangingPunct="1">
              <a:lnSpc>
                <a:spcPct val="80000"/>
              </a:lnSpc>
              <a:spcBef>
                <a:spcPct val="20000"/>
              </a:spcBef>
              <a:spcAft>
                <a:spcPct val="0"/>
              </a:spcAft>
              <a:buClrTx/>
              <a:buSzTx/>
              <a:buFont typeface="Wingdings" pitchFamily="2" charset="2"/>
              <a:buNone/>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In December 2010 and February 2012 we had emergency situation (flooding 2010 and snow storm 2012), in which all communication and coordination went through OKC 112.  </a:t>
            </a:r>
          </a:p>
          <a:p>
            <a:pPr marL="342900" marR="0" lvl="0" indent="-342900" algn="l" defTabSz="914400" rtl="0" eaLnBrk="1" fontAlgn="base" latinLnBrk="0" hangingPunct="1">
              <a:lnSpc>
                <a:spcPct val="80000"/>
              </a:lnSpc>
              <a:spcBef>
                <a:spcPct val="20000"/>
              </a:spcBef>
              <a:spcAft>
                <a:spcPct val="0"/>
              </a:spcAft>
              <a:buClrTx/>
              <a:buSzTx/>
              <a:buFont typeface="Wingdings" pitchFamily="2" charset="2"/>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12293"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eaLnBrk="1" hangingPunct="1">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p>
          <a:p>
            <a:pPr algn="ctr" eaLnBrk="1" hangingPunct="1">
              <a:defRPr/>
            </a:pPr>
            <a:endParaRPr lang="sr-Latn-CS" sz="3200" dirty="0">
              <a:solidFill>
                <a:schemeClr val="accent2">
                  <a:lumMod val="20000"/>
                  <a:lumOff val="80000"/>
                </a:schemeClr>
              </a:solidFill>
              <a:latin typeface="Cambria" pitchFamily="18" charset="0"/>
            </a:endParaRPr>
          </a:p>
          <a:p>
            <a:pPr algn="ctr" eaLnBrk="1" hangingPunct="1">
              <a:defRPr/>
            </a:pPr>
            <a:r>
              <a:rPr lang="sr-Latn-CS" sz="4000" b="1" dirty="0" smtClean="0">
                <a:solidFill>
                  <a:schemeClr val="accent2">
                    <a:lumMod val="20000"/>
                    <a:lumOff val="80000"/>
                  </a:schemeClr>
                </a:solidFill>
                <a:latin typeface="Cambria" pitchFamily="18" charset="0"/>
              </a:rPr>
              <a:t>QUESTIONS</a:t>
            </a:r>
            <a:r>
              <a:rPr lang="en-US" sz="4000" b="1" smtClean="0">
                <a:solidFill>
                  <a:schemeClr val="accent2">
                    <a:lumMod val="20000"/>
                    <a:lumOff val="80000"/>
                  </a:schemeClr>
                </a:solidFill>
                <a:latin typeface="Cambria" pitchFamily="18" charset="0"/>
              </a:rPr>
              <a:t> ?</a:t>
            </a:r>
            <a:endParaRPr lang="hr-HR" sz="4000" b="1" dirty="0">
              <a:solidFill>
                <a:schemeClr val="accent2">
                  <a:lumMod val="20000"/>
                  <a:lumOff val="80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5009</TotalTime>
  <Words>1026</Words>
  <Application>Microsoft Office PowerPoint</Application>
  <PresentationFormat>On-screen Show (4:3)</PresentationFormat>
  <Paragraphs>245</Paragraphs>
  <Slides>16</Slides>
  <Notes>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dragan</cp:lastModifiedBy>
  <cp:revision>328</cp:revision>
  <dcterms:created xsi:type="dcterms:W3CDTF">2012-04-18T16:21:57Z</dcterms:created>
  <dcterms:modified xsi:type="dcterms:W3CDTF">2013-05-17T05:46:50Z</dcterms:modified>
</cp:coreProperties>
</file>