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65" r:id="rId2"/>
    <p:sldId id="288" r:id="rId3"/>
    <p:sldId id="289" r:id="rId4"/>
    <p:sldId id="298" r:id="rId5"/>
    <p:sldId id="290" r:id="rId6"/>
    <p:sldId id="291" r:id="rId7"/>
    <p:sldId id="300" r:id="rId8"/>
    <p:sldId id="302" r:id="rId9"/>
    <p:sldId id="293" r:id="rId10"/>
    <p:sldId id="303" r:id="rId11"/>
    <p:sldId id="304" r:id="rId12"/>
    <p:sldId id="305" r:id="rId13"/>
    <p:sldId id="306" r:id="rId14"/>
    <p:sldId id="307" r:id="rId15"/>
    <p:sldId id="308" r:id="rId16"/>
    <p:sldId id="295" r:id="rId17"/>
    <p:sldId id="297" r:id="rId18"/>
    <p:sldId id="294" r:id="rId19"/>
    <p:sldId id="267" r:id="rId20"/>
    <p:sldId id="274" r:id="rId21"/>
    <p:sldId id="272"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39" autoAdjust="0"/>
    <p:restoredTop sz="94640" autoAdjust="0"/>
  </p:normalViewPr>
  <p:slideViewPr>
    <p:cSldViewPr>
      <p:cViewPr varScale="1">
        <p:scale>
          <a:sx n="70" d="100"/>
          <a:sy n="70" d="100"/>
        </p:scale>
        <p:origin x="-1164" y="-102"/>
      </p:cViewPr>
      <p:guideLst>
        <p:guide orient="horz" pos="2160"/>
        <p:guide pos="2880"/>
      </p:guideLst>
    </p:cSldViewPr>
  </p:slideViewPr>
  <p:outlineViewPr>
    <p:cViewPr>
      <p:scale>
        <a:sx n="33" d="100"/>
        <a:sy n="33" d="100"/>
      </p:scale>
      <p:origin x="0" y="51648"/>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21EAE2A-D419-4FF1-A296-3DA6B31564E8}" type="doc">
      <dgm:prSet loTypeId="urn:microsoft.com/office/officeart/2005/8/layout/hierarchy2" loCatId="hierarchy" qsTypeId="urn:microsoft.com/office/officeart/2005/8/quickstyle/3d1" qsCatId="3D" csTypeId="urn:microsoft.com/office/officeart/2005/8/colors/accent1_2" csCatId="accent1" phldr="1"/>
      <dgm:spPr/>
      <dgm:t>
        <a:bodyPr/>
        <a:lstStyle/>
        <a:p>
          <a:endParaRPr lang="en-US"/>
        </a:p>
      </dgm:t>
    </dgm:pt>
    <dgm:pt modelId="{4A2208F8-A997-4745-A92F-5C44F94C32E1}">
      <dgm:prSet phldrT="[Text]" custT="1"/>
      <dgm:spPr/>
      <dgm:t>
        <a:bodyPr/>
        <a:lstStyle/>
        <a:p>
          <a:r>
            <a:rPr lang="en-US" sz="1600" b="0" i="0" dirty="0" smtClean="0">
              <a:effectLst>
                <a:outerShdw blurRad="38100" dist="38100" dir="2700000" algn="tl">
                  <a:srgbClr val="000000">
                    <a:alpha val="43137"/>
                  </a:srgbClr>
                </a:outerShdw>
              </a:effectLst>
              <a:latin typeface="Cambria" pitchFamily="18" charset="0"/>
            </a:rPr>
            <a:t>MINISTRY OF TRANSPORT AND MARITIME AFFAIRS</a:t>
          </a:r>
          <a:endParaRPr lang="en-US" sz="1600" b="0" i="0" dirty="0">
            <a:effectLst>
              <a:outerShdw blurRad="38100" dist="38100" dir="2700000" algn="tl">
                <a:srgbClr val="000000">
                  <a:alpha val="43137"/>
                </a:srgbClr>
              </a:outerShdw>
            </a:effectLst>
            <a:latin typeface="Cambria" pitchFamily="18" charset="0"/>
          </a:endParaRPr>
        </a:p>
      </dgm:t>
    </dgm:pt>
    <dgm:pt modelId="{337EB0A9-97FB-4C4F-B8A6-2E4221CA5C51}" type="parTrans" cxnId="{2BF2FE0E-711E-4A54-BA98-DBA683A49CEB}">
      <dgm:prSet/>
      <dgm:spPr/>
      <dgm:t>
        <a:bodyPr/>
        <a:lstStyle/>
        <a:p>
          <a:endParaRPr lang="en-US"/>
        </a:p>
      </dgm:t>
    </dgm:pt>
    <dgm:pt modelId="{2619EB9F-B58F-48FE-A9CE-AEC29E172BD9}" type="sibTrans" cxnId="{2BF2FE0E-711E-4A54-BA98-DBA683A49CEB}">
      <dgm:prSet/>
      <dgm:spPr/>
      <dgm:t>
        <a:bodyPr/>
        <a:lstStyle/>
        <a:p>
          <a:endParaRPr lang="en-US"/>
        </a:p>
      </dgm:t>
    </dgm:pt>
    <dgm:pt modelId="{9CDAEA63-2555-480F-970D-BE65923609DE}">
      <dgm:prSet phldrT="[Text]" custT="1"/>
      <dgm:spPr/>
      <dgm:t>
        <a:bodyPr/>
        <a:lstStyle/>
        <a:p>
          <a:r>
            <a:rPr lang="en-US" sz="1600" b="0" i="0" dirty="0" smtClean="0">
              <a:effectLst>
                <a:outerShdw blurRad="38100" dist="38100" dir="2700000" algn="tl">
                  <a:srgbClr val="000000">
                    <a:alpha val="43137"/>
                  </a:srgbClr>
                </a:outerShdw>
              </a:effectLst>
              <a:latin typeface="Cambria" pitchFamily="18" charset="0"/>
            </a:rPr>
            <a:t>HARBOUR MASTER OFFICE BAR</a:t>
          </a:r>
        </a:p>
      </dgm:t>
    </dgm:pt>
    <dgm:pt modelId="{80D7ADC6-20B0-4C6C-A7CC-A172F9DD1117}" type="parTrans" cxnId="{C3AAC5C3-0D9A-4FDC-B170-08D914C4902C}">
      <dgm:prSet/>
      <dgm:spPr/>
      <dgm:t>
        <a:bodyPr/>
        <a:lstStyle/>
        <a:p>
          <a:endParaRPr lang="en-US"/>
        </a:p>
      </dgm:t>
    </dgm:pt>
    <dgm:pt modelId="{1EC80CA8-614F-41A8-BBD6-D360BEC9B2EC}" type="sibTrans" cxnId="{C3AAC5C3-0D9A-4FDC-B170-08D914C4902C}">
      <dgm:prSet/>
      <dgm:spPr/>
      <dgm:t>
        <a:bodyPr/>
        <a:lstStyle/>
        <a:p>
          <a:endParaRPr lang="en-US"/>
        </a:p>
      </dgm:t>
    </dgm:pt>
    <dgm:pt modelId="{06A745C6-423D-476F-A57C-8D6F21483224}">
      <dgm:prSet phldrT="[Text]" custT="1"/>
      <dgm:spPr/>
      <dgm:t>
        <a:bodyPr/>
        <a:lstStyle/>
        <a:p>
          <a:r>
            <a:rPr lang="en-US" sz="1600" dirty="0" smtClean="0">
              <a:latin typeface="Cambria" pitchFamily="18" charset="0"/>
            </a:rPr>
            <a:t>4 INSPECTORS</a:t>
          </a:r>
        </a:p>
      </dgm:t>
    </dgm:pt>
    <dgm:pt modelId="{35DC148C-4608-41C0-85FC-3B63FCBD08F3}" type="parTrans" cxnId="{7C75A673-C0EB-427F-919A-C594918A1F2B}">
      <dgm:prSet/>
      <dgm:spPr/>
      <dgm:t>
        <a:bodyPr/>
        <a:lstStyle/>
        <a:p>
          <a:endParaRPr lang="en-US"/>
        </a:p>
      </dgm:t>
    </dgm:pt>
    <dgm:pt modelId="{EF126C83-749D-410C-B67D-BFDE94A84CE2}" type="sibTrans" cxnId="{7C75A673-C0EB-427F-919A-C594918A1F2B}">
      <dgm:prSet/>
      <dgm:spPr/>
      <dgm:t>
        <a:bodyPr/>
        <a:lstStyle/>
        <a:p>
          <a:endParaRPr lang="en-US"/>
        </a:p>
      </dgm:t>
    </dgm:pt>
    <dgm:pt modelId="{6C136181-2E38-43FA-99FA-4B4C82490480}">
      <dgm:prSet phldrT="[Text]" custT="1"/>
      <dgm:spPr/>
      <dgm:t>
        <a:bodyPr/>
        <a:lstStyle/>
        <a:p>
          <a:r>
            <a:rPr lang="en-US" sz="1600" dirty="0" smtClean="0">
              <a:latin typeface="Cambria" pitchFamily="18" charset="0"/>
            </a:rPr>
            <a:t>HARBOUR MASTER OFFICE  KOTOR</a:t>
          </a:r>
          <a:endParaRPr lang="en-US" sz="1600" dirty="0">
            <a:latin typeface="Cambria" pitchFamily="18" charset="0"/>
          </a:endParaRPr>
        </a:p>
      </dgm:t>
    </dgm:pt>
    <dgm:pt modelId="{D93DBE2A-FE87-4B86-80EF-8180A590B380}" type="parTrans" cxnId="{20547A93-123C-462C-B72C-A78518E02086}">
      <dgm:prSet/>
      <dgm:spPr/>
      <dgm:t>
        <a:bodyPr/>
        <a:lstStyle/>
        <a:p>
          <a:endParaRPr lang="en-US"/>
        </a:p>
      </dgm:t>
    </dgm:pt>
    <dgm:pt modelId="{8D8E6B7C-C990-41B3-B67B-F9F97A749615}" type="sibTrans" cxnId="{20547A93-123C-462C-B72C-A78518E02086}">
      <dgm:prSet/>
      <dgm:spPr/>
      <dgm:t>
        <a:bodyPr/>
        <a:lstStyle/>
        <a:p>
          <a:endParaRPr lang="en-US"/>
        </a:p>
      </dgm:t>
    </dgm:pt>
    <dgm:pt modelId="{C54A7B8B-FA18-4764-80AE-BE0D44E8D077}">
      <dgm:prSet phldrT="[Text]" custT="1"/>
      <dgm:spPr/>
      <dgm:t>
        <a:bodyPr/>
        <a:lstStyle/>
        <a:p>
          <a:r>
            <a:rPr lang="en-US" sz="1600" dirty="0" smtClean="0">
              <a:latin typeface="Cambria" pitchFamily="18" charset="0"/>
            </a:rPr>
            <a:t>3 INSPECTORS</a:t>
          </a:r>
          <a:endParaRPr lang="en-US" sz="1600" dirty="0">
            <a:latin typeface="Cambria" pitchFamily="18" charset="0"/>
          </a:endParaRPr>
        </a:p>
      </dgm:t>
    </dgm:pt>
    <dgm:pt modelId="{43833170-BF03-4BCA-A4FD-A88A23D6B681}" type="parTrans" cxnId="{6F6C1C25-0093-4C48-B2B9-D6744DBCB4FC}">
      <dgm:prSet/>
      <dgm:spPr/>
      <dgm:t>
        <a:bodyPr/>
        <a:lstStyle/>
        <a:p>
          <a:endParaRPr lang="en-US"/>
        </a:p>
      </dgm:t>
    </dgm:pt>
    <dgm:pt modelId="{E51048E1-5FB0-4920-BDCC-9673B976BCF6}" type="sibTrans" cxnId="{6F6C1C25-0093-4C48-B2B9-D6744DBCB4FC}">
      <dgm:prSet/>
      <dgm:spPr/>
      <dgm:t>
        <a:bodyPr/>
        <a:lstStyle/>
        <a:p>
          <a:endParaRPr lang="en-US"/>
        </a:p>
      </dgm:t>
    </dgm:pt>
    <dgm:pt modelId="{CE67DA08-D790-4889-B257-8FE3288BE060}" type="pres">
      <dgm:prSet presAssocID="{321EAE2A-D419-4FF1-A296-3DA6B31564E8}" presName="diagram" presStyleCnt="0">
        <dgm:presLayoutVars>
          <dgm:chPref val="1"/>
          <dgm:dir/>
          <dgm:animOne val="branch"/>
          <dgm:animLvl val="lvl"/>
          <dgm:resizeHandles val="exact"/>
        </dgm:presLayoutVars>
      </dgm:prSet>
      <dgm:spPr/>
      <dgm:t>
        <a:bodyPr/>
        <a:lstStyle/>
        <a:p>
          <a:endParaRPr lang="en-US"/>
        </a:p>
      </dgm:t>
    </dgm:pt>
    <dgm:pt modelId="{16747C5C-58FA-4757-9584-3B6D1D4D2689}" type="pres">
      <dgm:prSet presAssocID="{4A2208F8-A997-4745-A92F-5C44F94C32E1}" presName="root1" presStyleCnt="0"/>
      <dgm:spPr/>
    </dgm:pt>
    <dgm:pt modelId="{12BCABD3-AF0A-4F70-BC6A-A7CB826F52B8}" type="pres">
      <dgm:prSet presAssocID="{4A2208F8-A997-4745-A92F-5C44F94C32E1}" presName="LevelOneTextNode" presStyleLbl="node0" presStyleIdx="0" presStyleCnt="1" custScaleY="171671" custLinFactNeighborX="-13849" custLinFactNeighborY="-5896">
        <dgm:presLayoutVars>
          <dgm:chPref val="3"/>
        </dgm:presLayoutVars>
      </dgm:prSet>
      <dgm:spPr/>
      <dgm:t>
        <a:bodyPr/>
        <a:lstStyle/>
        <a:p>
          <a:endParaRPr lang="en-US"/>
        </a:p>
      </dgm:t>
    </dgm:pt>
    <dgm:pt modelId="{F8DD356B-9D33-4BEC-8B3F-C2BA2AE07999}" type="pres">
      <dgm:prSet presAssocID="{4A2208F8-A997-4745-A92F-5C44F94C32E1}" presName="level2hierChild" presStyleCnt="0"/>
      <dgm:spPr/>
    </dgm:pt>
    <dgm:pt modelId="{607BACCD-5451-4BB1-AFFF-62140138C341}" type="pres">
      <dgm:prSet presAssocID="{80D7ADC6-20B0-4C6C-A7CC-A172F9DD1117}" presName="conn2-1" presStyleLbl="parChTrans1D2" presStyleIdx="0" presStyleCnt="2"/>
      <dgm:spPr/>
      <dgm:t>
        <a:bodyPr/>
        <a:lstStyle/>
        <a:p>
          <a:endParaRPr lang="en-US"/>
        </a:p>
      </dgm:t>
    </dgm:pt>
    <dgm:pt modelId="{989B5A89-ACC9-41EF-88ED-854E39EC538C}" type="pres">
      <dgm:prSet presAssocID="{80D7ADC6-20B0-4C6C-A7CC-A172F9DD1117}" presName="connTx" presStyleLbl="parChTrans1D2" presStyleIdx="0" presStyleCnt="2"/>
      <dgm:spPr/>
      <dgm:t>
        <a:bodyPr/>
        <a:lstStyle/>
        <a:p>
          <a:endParaRPr lang="en-US"/>
        </a:p>
      </dgm:t>
    </dgm:pt>
    <dgm:pt modelId="{4E07CB16-29B0-4C10-94E8-77BFBEF7FEFB}" type="pres">
      <dgm:prSet presAssocID="{9CDAEA63-2555-480F-970D-BE65923609DE}" presName="root2" presStyleCnt="0"/>
      <dgm:spPr/>
    </dgm:pt>
    <dgm:pt modelId="{F7834F28-D624-4B2A-A9C4-2E73CD4DA9DB}" type="pres">
      <dgm:prSet presAssocID="{9CDAEA63-2555-480F-970D-BE65923609DE}" presName="LevelTwoTextNode" presStyleLbl="node2" presStyleIdx="0" presStyleCnt="2">
        <dgm:presLayoutVars>
          <dgm:chPref val="3"/>
        </dgm:presLayoutVars>
      </dgm:prSet>
      <dgm:spPr/>
      <dgm:t>
        <a:bodyPr/>
        <a:lstStyle/>
        <a:p>
          <a:endParaRPr lang="en-US"/>
        </a:p>
      </dgm:t>
    </dgm:pt>
    <dgm:pt modelId="{74EA889A-10D3-4B70-A378-17910546BCF1}" type="pres">
      <dgm:prSet presAssocID="{9CDAEA63-2555-480F-970D-BE65923609DE}" presName="level3hierChild" presStyleCnt="0"/>
      <dgm:spPr/>
    </dgm:pt>
    <dgm:pt modelId="{0FBD3D10-BD70-499E-8B76-774FEC515D33}" type="pres">
      <dgm:prSet presAssocID="{35DC148C-4608-41C0-85FC-3B63FCBD08F3}" presName="conn2-1" presStyleLbl="parChTrans1D3" presStyleIdx="0" presStyleCnt="2"/>
      <dgm:spPr/>
      <dgm:t>
        <a:bodyPr/>
        <a:lstStyle/>
        <a:p>
          <a:endParaRPr lang="en-US"/>
        </a:p>
      </dgm:t>
    </dgm:pt>
    <dgm:pt modelId="{806F2496-0ABC-425E-9DFA-4C4309BB4602}" type="pres">
      <dgm:prSet presAssocID="{35DC148C-4608-41C0-85FC-3B63FCBD08F3}" presName="connTx" presStyleLbl="parChTrans1D3" presStyleIdx="0" presStyleCnt="2"/>
      <dgm:spPr/>
      <dgm:t>
        <a:bodyPr/>
        <a:lstStyle/>
        <a:p>
          <a:endParaRPr lang="en-US"/>
        </a:p>
      </dgm:t>
    </dgm:pt>
    <dgm:pt modelId="{8183E8ED-25F0-4FD3-A442-C7B74264D307}" type="pres">
      <dgm:prSet presAssocID="{06A745C6-423D-476F-A57C-8D6F21483224}" presName="root2" presStyleCnt="0"/>
      <dgm:spPr/>
    </dgm:pt>
    <dgm:pt modelId="{36800772-B6AB-4400-9DA7-40832618957E}" type="pres">
      <dgm:prSet presAssocID="{06A745C6-423D-476F-A57C-8D6F21483224}" presName="LevelTwoTextNode" presStyleLbl="node3" presStyleIdx="0" presStyleCnt="2">
        <dgm:presLayoutVars>
          <dgm:chPref val="3"/>
        </dgm:presLayoutVars>
      </dgm:prSet>
      <dgm:spPr/>
      <dgm:t>
        <a:bodyPr/>
        <a:lstStyle/>
        <a:p>
          <a:endParaRPr lang="en-US"/>
        </a:p>
      </dgm:t>
    </dgm:pt>
    <dgm:pt modelId="{158EC6B0-C1C8-41B3-9AA8-B9AE0724C208}" type="pres">
      <dgm:prSet presAssocID="{06A745C6-423D-476F-A57C-8D6F21483224}" presName="level3hierChild" presStyleCnt="0"/>
      <dgm:spPr/>
    </dgm:pt>
    <dgm:pt modelId="{112A7774-EAEB-46E4-B028-25F3672D209A}" type="pres">
      <dgm:prSet presAssocID="{D93DBE2A-FE87-4B86-80EF-8180A590B380}" presName="conn2-1" presStyleLbl="parChTrans1D2" presStyleIdx="1" presStyleCnt="2"/>
      <dgm:spPr/>
      <dgm:t>
        <a:bodyPr/>
        <a:lstStyle/>
        <a:p>
          <a:endParaRPr lang="en-US"/>
        </a:p>
      </dgm:t>
    </dgm:pt>
    <dgm:pt modelId="{D7BBD509-5762-4099-BD2A-B9033551D7A1}" type="pres">
      <dgm:prSet presAssocID="{D93DBE2A-FE87-4B86-80EF-8180A590B380}" presName="connTx" presStyleLbl="parChTrans1D2" presStyleIdx="1" presStyleCnt="2"/>
      <dgm:spPr/>
      <dgm:t>
        <a:bodyPr/>
        <a:lstStyle/>
        <a:p>
          <a:endParaRPr lang="en-US"/>
        </a:p>
      </dgm:t>
    </dgm:pt>
    <dgm:pt modelId="{8E666D73-4204-46EB-A8C8-6CAD9217C8BF}" type="pres">
      <dgm:prSet presAssocID="{6C136181-2E38-43FA-99FA-4B4C82490480}" presName="root2" presStyleCnt="0"/>
      <dgm:spPr/>
    </dgm:pt>
    <dgm:pt modelId="{1C02AB1E-D630-49DF-90B5-9234782D0D9E}" type="pres">
      <dgm:prSet presAssocID="{6C136181-2E38-43FA-99FA-4B4C82490480}" presName="LevelTwoTextNode" presStyleLbl="node2" presStyleIdx="1" presStyleCnt="2" custLinFactNeighborX="-962" custLinFactNeighborY="2692">
        <dgm:presLayoutVars>
          <dgm:chPref val="3"/>
        </dgm:presLayoutVars>
      </dgm:prSet>
      <dgm:spPr/>
      <dgm:t>
        <a:bodyPr/>
        <a:lstStyle/>
        <a:p>
          <a:endParaRPr lang="en-US"/>
        </a:p>
      </dgm:t>
    </dgm:pt>
    <dgm:pt modelId="{C0A2BE42-FB29-4650-967D-AE2911D237F7}" type="pres">
      <dgm:prSet presAssocID="{6C136181-2E38-43FA-99FA-4B4C82490480}" presName="level3hierChild" presStyleCnt="0"/>
      <dgm:spPr/>
    </dgm:pt>
    <dgm:pt modelId="{FB1D6D82-5BA5-4048-97FB-D0D5E9939D2C}" type="pres">
      <dgm:prSet presAssocID="{43833170-BF03-4BCA-A4FD-A88A23D6B681}" presName="conn2-1" presStyleLbl="parChTrans1D3" presStyleIdx="1" presStyleCnt="2"/>
      <dgm:spPr/>
      <dgm:t>
        <a:bodyPr/>
        <a:lstStyle/>
        <a:p>
          <a:endParaRPr lang="en-US"/>
        </a:p>
      </dgm:t>
    </dgm:pt>
    <dgm:pt modelId="{B78E97FD-D394-485E-9B59-D78041E421FC}" type="pres">
      <dgm:prSet presAssocID="{43833170-BF03-4BCA-A4FD-A88A23D6B681}" presName="connTx" presStyleLbl="parChTrans1D3" presStyleIdx="1" presStyleCnt="2"/>
      <dgm:spPr/>
      <dgm:t>
        <a:bodyPr/>
        <a:lstStyle/>
        <a:p>
          <a:endParaRPr lang="en-US"/>
        </a:p>
      </dgm:t>
    </dgm:pt>
    <dgm:pt modelId="{4AB2C665-4653-4C7A-8D2D-1B87A3D639F8}" type="pres">
      <dgm:prSet presAssocID="{C54A7B8B-FA18-4764-80AE-BE0D44E8D077}" presName="root2" presStyleCnt="0"/>
      <dgm:spPr/>
    </dgm:pt>
    <dgm:pt modelId="{05984FB5-495E-448B-89AF-7A12DD0C6938}" type="pres">
      <dgm:prSet presAssocID="{C54A7B8B-FA18-4764-80AE-BE0D44E8D077}" presName="LevelTwoTextNode" presStyleLbl="node3" presStyleIdx="1" presStyleCnt="2">
        <dgm:presLayoutVars>
          <dgm:chPref val="3"/>
        </dgm:presLayoutVars>
      </dgm:prSet>
      <dgm:spPr/>
      <dgm:t>
        <a:bodyPr/>
        <a:lstStyle/>
        <a:p>
          <a:endParaRPr lang="en-US"/>
        </a:p>
      </dgm:t>
    </dgm:pt>
    <dgm:pt modelId="{1F8C3AEF-EE00-4BCF-9323-EA0D951EF084}" type="pres">
      <dgm:prSet presAssocID="{C54A7B8B-FA18-4764-80AE-BE0D44E8D077}" presName="level3hierChild" presStyleCnt="0"/>
      <dgm:spPr/>
    </dgm:pt>
  </dgm:ptLst>
  <dgm:cxnLst>
    <dgm:cxn modelId="{7C75A673-C0EB-427F-919A-C594918A1F2B}" srcId="{9CDAEA63-2555-480F-970D-BE65923609DE}" destId="{06A745C6-423D-476F-A57C-8D6F21483224}" srcOrd="0" destOrd="0" parTransId="{35DC148C-4608-41C0-85FC-3B63FCBD08F3}" sibTransId="{EF126C83-749D-410C-B67D-BFDE94A84CE2}"/>
    <dgm:cxn modelId="{2A0DA3D5-6FB4-4F68-85FD-4EFA63AA5CE4}" type="presOf" srcId="{35DC148C-4608-41C0-85FC-3B63FCBD08F3}" destId="{806F2496-0ABC-425E-9DFA-4C4309BB4602}" srcOrd="1" destOrd="0" presId="urn:microsoft.com/office/officeart/2005/8/layout/hierarchy2"/>
    <dgm:cxn modelId="{3F97C9FC-1612-4C20-8348-CA90CE33716B}" type="presOf" srcId="{D93DBE2A-FE87-4B86-80EF-8180A590B380}" destId="{112A7774-EAEB-46E4-B028-25F3672D209A}" srcOrd="0" destOrd="0" presId="urn:microsoft.com/office/officeart/2005/8/layout/hierarchy2"/>
    <dgm:cxn modelId="{CF952F8D-709E-49D2-8BD1-5A81A32B06DB}" type="presOf" srcId="{C54A7B8B-FA18-4764-80AE-BE0D44E8D077}" destId="{05984FB5-495E-448B-89AF-7A12DD0C6938}" srcOrd="0" destOrd="0" presId="urn:microsoft.com/office/officeart/2005/8/layout/hierarchy2"/>
    <dgm:cxn modelId="{AABAE987-7535-4454-8309-CEA8398CB545}" type="presOf" srcId="{4A2208F8-A997-4745-A92F-5C44F94C32E1}" destId="{12BCABD3-AF0A-4F70-BC6A-A7CB826F52B8}" srcOrd="0" destOrd="0" presId="urn:microsoft.com/office/officeart/2005/8/layout/hierarchy2"/>
    <dgm:cxn modelId="{E51C2C75-D19D-49AC-9F44-8B12853D0289}" type="presOf" srcId="{D93DBE2A-FE87-4B86-80EF-8180A590B380}" destId="{D7BBD509-5762-4099-BD2A-B9033551D7A1}" srcOrd="1" destOrd="0" presId="urn:microsoft.com/office/officeart/2005/8/layout/hierarchy2"/>
    <dgm:cxn modelId="{2BF2FE0E-711E-4A54-BA98-DBA683A49CEB}" srcId="{321EAE2A-D419-4FF1-A296-3DA6B31564E8}" destId="{4A2208F8-A997-4745-A92F-5C44F94C32E1}" srcOrd="0" destOrd="0" parTransId="{337EB0A9-97FB-4C4F-B8A6-2E4221CA5C51}" sibTransId="{2619EB9F-B58F-48FE-A9CE-AEC29E172BD9}"/>
    <dgm:cxn modelId="{6E6FD760-E33B-4CDE-99EE-81B778F0ED7B}" type="presOf" srcId="{43833170-BF03-4BCA-A4FD-A88A23D6B681}" destId="{B78E97FD-D394-485E-9B59-D78041E421FC}" srcOrd="1" destOrd="0" presId="urn:microsoft.com/office/officeart/2005/8/layout/hierarchy2"/>
    <dgm:cxn modelId="{6F6C1C25-0093-4C48-B2B9-D6744DBCB4FC}" srcId="{6C136181-2E38-43FA-99FA-4B4C82490480}" destId="{C54A7B8B-FA18-4764-80AE-BE0D44E8D077}" srcOrd="0" destOrd="0" parTransId="{43833170-BF03-4BCA-A4FD-A88A23D6B681}" sibTransId="{E51048E1-5FB0-4920-BDCC-9673B976BCF6}"/>
    <dgm:cxn modelId="{6BF11C04-F3DB-452B-BAF3-BF5D7035E79C}" type="presOf" srcId="{6C136181-2E38-43FA-99FA-4B4C82490480}" destId="{1C02AB1E-D630-49DF-90B5-9234782D0D9E}" srcOrd="0" destOrd="0" presId="urn:microsoft.com/office/officeart/2005/8/layout/hierarchy2"/>
    <dgm:cxn modelId="{B59A8360-32A0-498C-9DCB-0F306ED32AE6}" type="presOf" srcId="{321EAE2A-D419-4FF1-A296-3DA6B31564E8}" destId="{CE67DA08-D790-4889-B257-8FE3288BE060}" srcOrd="0" destOrd="0" presId="urn:microsoft.com/office/officeart/2005/8/layout/hierarchy2"/>
    <dgm:cxn modelId="{C3AAC5C3-0D9A-4FDC-B170-08D914C4902C}" srcId="{4A2208F8-A997-4745-A92F-5C44F94C32E1}" destId="{9CDAEA63-2555-480F-970D-BE65923609DE}" srcOrd="0" destOrd="0" parTransId="{80D7ADC6-20B0-4C6C-A7CC-A172F9DD1117}" sibTransId="{1EC80CA8-614F-41A8-BBD6-D360BEC9B2EC}"/>
    <dgm:cxn modelId="{732D6C69-67A3-48DA-901E-3E2AEA47F311}" type="presOf" srcId="{06A745C6-423D-476F-A57C-8D6F21483224}" destId="{36800772-B6AB-4400-9DA7-40832618957E}" srcOrd="0" destOrd="0" presId="urn:microsoft.com/office/officeart/2005/8/layout/hierarchy2"/>
    <dgm:cxn modelId="{6AA6FFFB-D3F8-4728-BDEE-C683EAE0DA3B}" type="presOf" srcId="{43833170-BF03-4BCA-A4FD-A88A23D6B681}" destId="{FB1D6D82-5BA5-4048-97FB-D0D5E9939D2C}" srcOrd="0" destOrd="0" presId="urn:microsoft.com/office/officeart/2005/8/layout/hierarchy2"/>
    <dgm:cxn modelId="{A5D3A6A8-693E-4922-853F-15FB06B51EEC}" type="presOf" srcId="{80D7ADC6-20B0-4C6C-A7CC-A172F9DD1117}" destId="{607BACCD-5451-4BB1-AFFF-62140138C341}" srcOrd="0" destOrd="0" presId="urn:microsoft.com/office/officeart/2005/8/layout/hierarchy2"/>
    <dgm:cxn modelId="{20547A93-123C-462C-B72C-A78518E02086}" srcId="{4A2208F8-A997-4745-A92F-5C44F94C32E1}" destId="{6C136181-2E38-43FA-99FA-4B4C82490480}" srcOrd="1" destOrd="0" parTransId="{D93DBE2A-FE87-4B86-80EF-8180A590B380}" sibTransId="{8D8E6B7C-C990-41B3-B67B-F9F97A749615}"/>
    <dgm:cxn modelId="{379B6E10-E27F-4275-B910-F1BB11922D69}" type="presOf" srcId="{80D7ADC6-20B0-4C6C-A7CC-A172F9DD1117}" destId="{989B5A89-ACC9-41EF-88ED-854E39EC538C}" srcOrd="1" destOrd="0" presId="urn:microsoft.com/office/officeart/2005/8/layout/hierarchy2"/>
    <dgm:cxn modelId="{DE959EDA-E2C1-44A5-A72C-0F234DA929D5}" type="presOf" srcId="{35DC148C-4608-41C0-85FC-3B63FCBD08F3}" destId="{0FBD3D10-BD70-499E-8B76-774FEC515D33}" srcOrd="0" destOrd="0" presId="urn:microsoft.com/office/officeart/2005/8/layout/hierarchy2"/>
    <dgm:cxn modelId="{2166D3C7-590A-437A-8EBF-488AF2243F58}" type="presOf" srcId="{9CDAEA63-2555-480F-970D-BE65923609DE}" destId="{F7834F28-D624-4B2A-A9C4-2E73CD4DA9DB}" srcOrd="0" destOrd="0" presId="urn:microsoft.com/office/officeart/2005/8/layout/hierarchy2"/>
    <dgm:cxn modelId="{1D3A87A0-48EC-427B-A674-89293E7F5552}" type="presParOf" srcId="{CE67DA08-D790-4889-B257-8FE3288BE060}" destId="{16747C5C-58FA-4757-9584-3B6D1D4D2689}" srcOrd="0" destOrd="0" presId="urn:microsoft.com/office/officeart/2005/8/layout/hierarchy2"/>
    <dgm:cxn modelId="{8FD57EDD-A055-43C2-ADAD-9F6B5D2C0B5C}" type="presParOf" srcId="{16747C5C-58FA-4757-9584-3B6D1D4D2689}" destId="{12BCABD3-AF0A-4F70-BC6A-A7CB826F52B8}" srcOrd="0" destOrd="0" presId="urn:microsoft.com/office/officeart/2005/8/layout/hierarchy2"/>
    <dgm:cxn modelId="{831A398C-7A26-46EE-BB26-3E4D6AEB8B07}" type="presParOf" srcId="{16747C5C-58FA-4757-9584-3B6D1D4D2689}" destId="{F8DD356B-9D33-4BEC-8B3F-C2BA2AE07999}" srcOrd="1" destOrd="0" presId="urn:microsoft.com/office/officeart/2005/8/layout/hierarchy2"/>
    <dgm:cxn modelId="{2217B29F-4B56-424E-99EF-43223488566E}" type="presParOf" srcId="{F8DD356B-9D33-4BEC-8B3F-C2BA2AE07999}" destId="{607BACCD-5451-4BB1-AFFF-62140138C341}" srcOrd="0" destOrd="0" presId="urn:microsoft.com/office/officeart/2005/8/layout/hierarchy2"/>
    <dgm:cxn modelId="{818C641E-9CFE-43FB-9F4A-FE91EDC1D5E5}" type="presParOf" srcId="{607BACCD-5451-4BB1-AFFF-62140138C341}" destId="{989B5A89-ACC9-41EF-88ED-854E39EC538C}" srcOrd="0" destOrd="0" presId="urn:microsoft.com/office/officeart/2005/8/layout/hierarchy2"/>
    <dgm:cxn modelId="{83198354-4295-4C44-93B7-03592812D8FF}" type="presParOf" srcId="{F8DD356B-9D33-4BEC-8B3F-C2BA2AE07999}" destId="{4E07CB16-29B0-4C10-94E8-77BFBEF7FEFB}" srcOrd="1" destOrd="0" presId="urn:microsoft.com/office/officeart/2005/8/layout/hierarchy2"/>
    <dgm:cxn modelId="{E48D47B8-4CFD-4083-89A0-EC9626374990}" type="presParOf" srcId="{4E07CB16-29B0-4C10-94E8-77BFBEF7FEFB}" destId="{F7834F28-D624-4B2A-A9C4-2E73CD4DA9DB}" srcOrd="0" destOrd="0" presId="urn:microsoft.com/office/officeart/2005/8/layout/hierarchy2"/>
    <dgm:cxn modelId="{0EC6399B-F08B-43FA-8B31-0121F95826D6}" type="presParOf" srcId="{4E07CB16-29B0-4C10-94E8-77BFBEF7FEFB}" destId="{74EA889A-10D3-4B70-A378-17910546BCF1}" srcOrd="1" destOrd="0" presId="urn:microsoft.com/office/officeart/2005/8/layout/hierarchy2"/>
    <dgm:cxn modelId="{5595D3D8-E00C-4ACF-A51D-5B9C4ACCBB4E}" type="presParOf" srcId="{74EA889A-10D3-4B70-A378-17910546BCF1}" destId="{0FBD3D10-BD70-499E-8B76-774FEC515D33}" srcOrd="0" destOrd="0" presId="urn:microsoft.com/office/officeart/2005/8/layout/hierarchy2"/>
    <dgm:cxn modelId="{E218F536-E418-408E-8CC0-3CA11AE49CEF}" type="presParOf" srcId="{0FBD3D10-BD70-499E-8B76-774FEC515D33}" destId="{806F2496-0ABC-425E-9DFA-4C4309BB4602}" srcOrd="0" destOrd="0" presId="urn:microsoft.com/office/officeart/2005/8/layout/hierarchy2"/>
    <dgm:cxn modelId="{B9106F07-F1BC-4A21-AB1A-F21A49ED5C49}" type="presParOf" srcId="{74EA889A-10D3-4B70-A378-17910546BCF1}" destId="{8183E8ED-25F0-4FD3-A442-C7B74264D307}" srcOrd="1" destOrd="0" presId="urn:microsoft.com/office/officeart/2005/8/layout/hierarchy2"/>
    <dgm:cxn modelId="{E2000B44-1EB7-47E0-876F-03D8EE0783DF}" type="presParOf" srcId="{8183E8ED-25F0-4FD3-A442-C7B74264D307}" destId="{36800772-B6AB-4400-9DA7-40832618957E}" srcOrd="0" destOrd="0" presId="urn:microsoft.com/office/officeart/2005/8/layout/hierarchy2"/>
    <dgm:cxn modelId="{FE621F3C-7E70-4B01-A267-C5CFB343CA7E}" type="presParOf" srcId="{8183E8ED-25F0-4FD3-A442-C7B74264D307}" destId="{158EC6B0-C1C8-41B3-9AA8-B9AE0724C208}" srcOrd="1" destOrd="0" presId="urn:microsoft.com/office/officeart/2005/8/layout/hierarchy2"/>
    <dgm:cxn modelId="{5F8F8C0B-9174-4EC2-A062-ECB7D6237913}" type="presParOf" srcId="{F8DD356B-9D33-4BEC-8B3F-C2BA2AE07999}" destId="{112A7774-EAEB-46E4-B028-25F3672D209A}" srcOrd="2" destOrd="0" presId="urn:microsoft.com/office/officeart/2005/8/layout/hierarchy2"/>
    <dgm:cxn modelId="{AF73E4A0-9D0C-49FC-83A7-F9038619B629}" type="presParOf" srcId="{112A7774-EAEB-46E4-B028-25F3672D209A}" destId="{D7BBD509-5762-4099-BD2A-B9033551D7A1}" srcOrd="0" destOrd="0" presId="urn:microsoft.com/office/officeart/2005/8/layout/hierarchy2"/>
    <dgm:cxn modelId="{4759C1C7-F06D-4359-ADE4-FE8327EEC52A}" type="presParOf" srcId="{F8DD356B-9D33-4BEC-8B3F-C2BA2AE07999}" destId="{8E666D73-4204-46EB-A8C8-6CAD9217C8BF}" srcOrd="3" destOrd="0" presId="urn:microsoft.com/office/officeart/2005/8/layout/hierarchy2"/>
    <dgm:cxn modelId="{8175FB1C-6250-478B-A1F0-1ACA5526CF55}" type="presParOf" srcId="{8E666D73-4204-46EB-A8C8-6CAD9217C8BF}" destId="{1C02AB1E-D630-49DF-90B5-9234782D0D9E}" srcOrd="0" destOrd="0" presId="urn:microsoft.com/office/officeart/2005/8/layout/hierarchy2"/>
    <dgm:cxn modelId="{5ACC57FF-C814-4961-9D00-4E1B02166611}" type="presParOf" srcId="{8E666D73-4204-46EB-A8C8-6CAD9217C8BF}" destId="{C0A2BE42-FB29-4650-967D-AE2911D237F7}" srcOrd="1" destOrd="0" presId="urn:microsoft.com/office/officeart/2005/8/layout/hierarchy2"/>
    <dgm:cxn modelId="{FF8F5E81-6993-49E9-B6CE-F20B0BC8163B}" type="presParOf" srcId="{C0A2BE42-FB29-4650-967D-AE2911D237F7}" destId="{FB1D6D82-5BA5-4048-97FB-D0D5E9939D2C}" srcOrd="0" destOrd="0" presId="urn:microsoft.com/office/officeart/2005/8/layout/hierarchy2"/>
    <dgm:cxn modelId="{0F097CCB-714E-4DC7-ADC0-F3BCA189CEC6}" type="presParOf" srcId="{FB1D6D82-5BA5-4048-97FB-D0D5E9939D2C}" destId="{B78E97FD-D394-485E-9B59-D78041E421FC}" srcOrd="0" destOrd="0" presId="urn:microsoft.com/office/officeart/2005/8/layout/hierarchy2"/>
    <dgm:cxn modelId="{01CFABF2-1732-4AA8-BC00-C3EBBA4DB3E1}" type="presParOf" srcId="{C0A2BE42-FB29-4650-967D-AE2911D237F7}" destId="{4AB2C665-4653-4C7A-8D2D-1B87A3D639F8}" srcOrd="1" destOrd="0" presId="urn:microsoft.com/office/officeart/2005/8/layout/hierarchy2"/>
    <dgm:cxn modelId="{9AA95E4E-B67F-48E0-8A19-3098E07074ED}" type="presParOf" srcId="{4AB2C665-4653-4C7A-8D2D-1B87A3D639F8}" destId="{05984FB5-495E-448B-89AF-7A12DD0C6938}" srcOrd="0" destOrd="0" presId="urn:microsoft.com/office/officeart/2005/8/layout/hierarchy2"/>
    <dgm:cxn modelId="{1A495B8D-495C-4925-8C04-3C58B70671E9}" type="presParOf" srcId="{4AB2C665-4653-4C7A-8D2D-1B87A3D639F8}" destId="{1F8C3AEF-EE00-4BCF-9323-EA0D951EF084}" srcOrd="1" destOrd="0" presId="urn:microsoft.com/office/officeart/2005/8/layout/hierarchy2"/>
  </dgm:cxnLst>
  <dgm:bg/>
  <dgm:whole/>
  <dgm:extLst>
    <a:ext uri="http://schemas.microsoft.com/office/drawing/2008/diagram">
      <dsp:dataModelExt xmlns=""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2BCABD3-AF0A-4F70-BC6A-A7CB826F52B8}">
      <dsp:nvSpPr>
        <dsp:cNvPr id="0" name=""/>
        <dsp:cNvSpPr/>
      </dsp:nvSpPr>
      <dsp:spPr>
        <a:xfrm>
          <a:off x="0" y="1066804"/>
          <a:ext cx="2242839" cy="1925152"/>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b="0" i="0" kern="1200" dirty="0" smtClean="0">
              <a:effectLst>
                <a:outerShdw blurRad="38100" dist="38100" dir="2700000" algn="tl">
                  <a:srgbClr val="000000">
                    <a:alpha val="43137"/>
                  </a:srgbClr>
                </a:outerShdw>
              </a:effectLst>
              <a:latin typeface="Cambria" pitchFamily="18" charset="0"/>
            </a:rPr>
            <a:t>MINISTRY OF TRANSPORT AND MARITIME AFFAIRS</a:t>
          </a:r>
          <a:endParaRPr lang="en-US" sz="1600" b="0" i="0" kern="1200" dirty="0">
            <a:effectLst>
              <a:outerShdw blurRad="38100" dist="38100" dir="2700000" algn="tl">
                <a:srgbClr val="000000">
                  <a:alpha val="43137"/>
                </a:srgbClr>
              </a:outerShdw>
            </a:effectLst>
            <a:latin typeface="Cambria" pitchFamily="18" charset="0"/>
          </a:endParaRPr>
        </a:p>
      </dsp:txBody>
      <dsp:txXfrm>
        <a:off x="0" y="1066804"/>
        <a:ext cx="2242839" cy="1925152"/>
      </dsp:txXfrm>
    </dsp:sp>
    <dsp:sp modelId="{607BACCD-5451-4BB1-AFFF-62140138C341}">
      <dsp:nvSpPr>
        <dsp:cNvPr id="0" name=""/>
        <dsp:cNvSpPr/>
      </dsp:nvSpPr>
      <dsp:spPr>
        <a:xfrm rot="19640643">
          <a:off x="2158074" y="1715950"/>
          <a:ext cx="1072470" cy="48164"/>
        </a:xfrm>
        <a:custGeom>
          <a:avLst/>
          <a:gdLst/>
          <a:ahLst/>
          <a:cxnLst/>
          <a:rect l="0" t="0" r="0" b="0"/>
          <a:pathLst>
            <a:path>
              <a:moveTo>
                <a:pt x="0" y="24082"/>
              </a:moveTo>
              <a:lnTo>
                <a:pt x="1072470" y="24082"/>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9640643">
        <a:off x="2667498" y="1713220"/>
        <a:ext cx="53623" cy="53623"/>
      </dsp:txXfrm>
    </dsp:sp>
    <dsp:sp modelId="{F7834F28-D624-4B2A-A9C4-2E73CD4DA9DB}">
      <dsp:nvSpPr>
        <dsp:cNvPr id="0" name=""/>
        <dsp:cNvSpPr/>
      </dsp:nvSpPr>
      <dsp:spPr>
        <a:xfrm>
          <a:off x="3145780" y="889973"/>
          <a:ext cx="2242839" cy="112141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b="0" i="0" kern="1200" dirty="0" smtClean="0">
              <a:effectLst>
                <a:outerShdw blurRad="38100" dist="38100" dir="2700000" algn="tl">
                  <a:srgbClr val="000000">
                    <a:alpha val="43137"/>
                  </a:srgbClr>
                </a:outerShdw>
              </a:effectLst>
              <a:latin typeface="Cambria" pitchFamily="18" charset="0"/>
            </a:rPr>
            <a:t>HARBOUR MASTER OFFICE BAR</a:t>
          </a:r>
        </a:p>
      </dsp:txBody>
      <dsp:txXfrm>
        <a:off x="3145780" y="889973"/>
        <a:ext cx="2242839" cy="1121419"/>
      </dsp:txXfrm>
    </dsp:sp>
    <dsp:sp modelId="{0FBD3D10-BD70-499E-8B76-774FEC515D33}">
      <dsp:nvSpPr>
        <dsp:cNvPr id="0" name=""/>
        <dsp:cNvSpPr/>
      </dsp:nvSpPr>
      <dsp:spPr>
        <a:xfrm>
          <a:off x="5388619" y="1426601"/>
          <a:ext cx="897135" cy="48164"/>
        </a:xfrm>
        <a:custGeom>
          <a:avLst/>
          <a:gdLst/>
          <a:ahLst/>
          <a:cxnLst/>
          <a:rect l="0" t="0" r="0" b="0"/>
          <a:pathLst>
            <a:path>
              <a:moveTo>
                <a:pt x="0" y="24082"/>
              </a:moveTo>
              <a:lnTo>
                <a:pt x="897135" y="24082"/>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5814759" y="1428255"/>
        <a:ext cx="44856" cy="44856"/>
      </dsp:txXfrm>
    </dsp:sp>
    <dsp:sp modelId="{36800772-B6AB-4400-9DA7-40832618957E}">
      <dsp:nvSpPr>
        <dsp:cNvPr id="0" name=""/>
        <dsp:cNvSpPr/>
      </dsp:nvSpPr>
      <dsp:spPr>
        <a:xfrm>
          <a:off x="6285755" y="889973"/>
          <a:ext cx="2242839" cy="112141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smtClean="0">
              <a:latin typeface="Cambria" pitchFamily="18" charset="0"/>
            </a:rPr>
            <a:t>4 INSPECTORS</a:t>
          </a:r>
        </a:p>
      </dsp:txBody>
      <dsp:txXfrm>
        <a:off x="6285755" y="889973"/>
        <a:ext cx="2242839" cy="1121419"/>
      </dsp:txXfrm>
    </dsp:sp>
    <dsp:sp modelId="{112A7774-EAEB-46E4-B028-25F3672D209A}">
      <dsp:nvSpPr>
        <dsp:cNvPr id="0" name=""/>
        <dsp:cNvSpPr/>
      </dsp:nvSpPr>
      <dsp:spPr>
        <a:xfrm rot="2403594">
          <a:off x="2107746" y="2375861"/>
          <a:ext cx="1151550" cy="48164"/>
        </a:xfrm>
        <a:custGeom>
          <a:avLst/>
          <a:gdLst/>
          <a:ahLst/>
          <a:cxnLst/>
          <a:rect l="0" t="0" r="0" b="0"/>
          <a:pathLst>
            <a:path>
              <a:moveTo>
                <a:pt x="0" y="24082"/>
              </a:moveTo>
              <a:lnTo>
                <a:pt x="1151550" y="24082"/>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2403594">
        <a:off x="2654733" y="2371154"/>
        <a:ext cx="57577" cy="57577"/>
      </dsp:txXfrm>
    </dsp:sp>
    <dsp:sp modelId="{1C02AB1E-D630-49DF-90B5-9234782D0D9E}">
      <dsp:nvSpPr>
        <dsp:cNvPr id="0" name=""/>
        <dsp:cNvSpPr/>
      </dsp:nvSpPr>
      <dsp:spPr>
        <a:xfrm>
          <a:off x="3124203" y="2209795"/>
          <a:ext cx="2242839" cy="112141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smtClean="0">
              <a:latin typeface="Cambria" pitchFamily="18" charset="0"/>
            </a:rPr>
            <a:t>HARBOUR MASTER OFFICE  KOTOR</a:t>
          </a:r>
          <a:endParaRPr lang="en-US" sz="1600" kern="1200" dirty="0">
            <a:latin typeface="Cambria" pitchFamily="18" charset="0"/>
          </a:endParaRPr>
        </a:p>
      </dsp:txBody>
      <dsp:txXfrm>
        <a:off x="3124203" y="2209795"/>
        <a:ext cx="2242839" cy="1121419"/>
      </dsp:txXfrm>
    </dsp:sp>
    <dsp:sp modelId="{FB1D6D82-5BA5-4048-97FB-D0D5E9939D2C}">
      <dsp:nvSpPr>
        <dsp:cNvPr id="0" name=""/>
        <dsp:cNvSpPr/>
      </dsp:nvSpPr>
      <dsp:spPr>
        <a:xfrm rot="21487077">
          <a:off x="5366795" y="2731328"/>
          <a:ext cx="919207" cy="48164"/>
        </a:xfrm>
        <a:custGeom>
          <a:avLst/>
          <a:gdLst/>
          <a:ahLst/>
          <a:cxnLst/>
          <a:rect l="0" t="0" r="0" b="0"/>
          <a:pathLst>
            <a:path>
              <a:moveTo>
                <a:pt x="0" y="24082"/>
              </a:moveTo>
              <a:lnTo>
                <a:pt x="919207" y="24082"/>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21487077">
        <a:off x="5803419" y="2732430"/>
        <a:ext cx="45960" cy="45960"/>
      </dsp:txXfrm>
    </dsp:sp>
    <dsp:sp modelId="{05984FB5-495E-448B-89AF-7A12DD0C6938}">
      <dsp:nvSpPr>
        <dsp:cNvPr id="0" name=""/>
        <dsp:cNvSpPr/>
      </dsp:nvSpPr>
      <dsp:spPr>
        <a:xfrm>
          <a:off x="6285755" y="2179606"/>
          <a:ext cx="2242839" cy="112141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smtClean="0">
              <a:latin typeface="Cambria" pitchFamily="18" charset="0"/>
            </a:rPr>
            <a:t>3 INSPECTORS</a:t>
          </a:r>
          <a:endParaRPr lang="en-US" sz="1600" kern="1200" dirty="0">
            <a:latin typeface="Cambria" pitchFamily="18" charset="0"/>
          </a:endParaRPr>
        </a:p>
      </dsp:txBody>
      <dsp:txXfrm>
        <a:off x="6285755" y="2179606"/>
        <a:ext cx="2242839" cy="1121419"/>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6E49ED1-F660-4B45-A7B7-5F5A8F5F9CC8}" type="datetimeFigureOut">
              <a:rPr lang="en-US" smtClean="0"/>
              <a:pPr/>
              <a:t>5/17/2013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135DA58-C7F8-44A5-A284-99F81AC0B688}"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135DA58-C7F8-44A5-A284-99F81AC0B688}" type="slidenum">
              <a:rPr lang="en-US" smtClean="0"/>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BCC1175-674E-4F7A-92DF-25543693AC74}" type="datetimeFigureOut">
              <a:rPr lang="en-US" smtClean="0"/>
              <a:pPr/>
              <a:t>5/17/2013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2BFF9C-6BDE-47BB-BFE0-9BA79A93697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BCC1175-674E-4F7A-92DF-25543693AC74}" type="datetimeFigureOut">
              <a:rPr lang="en-US" smtClean="0"/>
              <a:pPr/>
              <a:t>5/17/2013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2BFF9C-6BDE-47BB-BFE0-9BA79A93697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BCC1175-674E-4F7A-92DF-25543693AC74}" type="datetimeFigureOut">
              <a:rPr lang="en-US" smtClean="0"/>
              <a:pPr/>
              <a:t>5/17/2013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2BFF9C-6BDE-47BB-BFE0-9BA79A93697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BCC1175-674E-4F7A-92DF-25543693AC74}" type="datetimeFigureOut">
              <a:rPr lang="en-US" smtClean="0"/>
              <a:pPr/>
              <a:t>5/17/2013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2BFF9C-6BDE-47BB-BFE0-9BA79A93697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BCC1175-674E-4F7A-92DF-25543693AC74}" type="datetimeFigureOut">
              <a:rPr lang="en-US" smtClean="0"/>
              <a:pPr/>
              <a:t>5/17/2013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22BFF9C-6BDE-47BB-BFE0-9BA79A93697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BCC1175-674E-4F7A-92DF-25543693AC74}" type="datetimeFigureOut">
              <a:rPr lang="en-US" smtClean="0"/>
              <a:pPr/>
              <a:t>5/17/2013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22BFF9C-6BDE-47BB-BFE0-9BA79A93697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BCC1175-674E-4F7A-92DF-25543693AC74}" type="datetimeFigureOut">
              <a:rPr lang="en-US" smtClean="0"/>
              <a:pPr/>
              <a:t>5/17/2013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22BFF9C-6BDE-47BB-BFE0-9BA79A93697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BCC1175-674E-4F7A-92DF-25543693AC74}" type="datetimeFigureOut">
              <a:rPr lang="en-US" smtClean="0"/>
              <a:pPr/>
              <a:t>5/17/2013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2BFF9C-6BDE-47BB-BFE0-9BA79A93697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BCC1175-674E-4F7A-92DF-25543693AC74}" type="datetimeFigureOut">
              <a:rPr lang="en-US" smtClean="0"/>
              <a:pPr/>
              <a:t>5/17/2013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2BFF9C-6BDE-47BB-BFE0-9BA79A93697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BCC1175-674E-4F7A-92DF-25543693AC74}" type="datetimeFigureOut">
              <a:rPr lang="en-US" smtClean="0"/>
              <a:pPr/>
              <a:t>5/17/2013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2BFF9C-6BDE-47BB-BFE0-9BA79A93697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BCC1175-674E-4F7A-92DF-25543693AC74}" type="datetimeFigureOut">
              <a:rPr lang="en-US" smtClean="0"/>
              <a:pPr/>
              <a:t>5/17/2013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2BFF9C-6BDE-47BB-BFE0-9BA79A93697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CC1175-674E-4F7A-92DF-25543693AC74}" type="datetimeFigureOut">
              <a:rPr lang="en-US" smtClean="0"/>
              <a:pPr/>
              <a:t>5/17/2013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2BFF9C-6BDE-47BB-BFE0-9BA79A93697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jpeg"/><Relationship Id="rId7" Type="http://schemas.openxmlformats.org/officeDocument/2006/relationships/diagramColors" Target="../diagrams/colors1.xml"/><Relationship Id="rId2" Type="http://schemas.openxmlformats.org/officeDocument/2006/relationships/image" Target="../media/image1.wmf"/><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schemeClr val="accent2">
                  <a:lumMod val="60000"/>
                  <a:lumOff val="40000"/>
                </a:schemeClr>
              </a:solidFill>
            </a:endParaRPr>
          </a:p>
        </p:txBody>
      </p:sp>
      <p:sp>
        <p:nvSpPr>
          <p:cNvPr id="2053" name="Text Box 3"/>
          <p:cNvSpPr txBox="1">
            <a:spLocks noChangeArrowheads="1"/>
          </p:cNvSpPr>
          <p:nvPr/>
        </p:nvSpPr>
        <p:spPr bwMode="auto">
          <a:xfrm>
            <a:off x="304800" y="1676400"/>
            <a:ext cx="8458200" cy="830263"/>
          </a:xfrm>
          <a:prstGeom prst="rect">
            <a:avLst/>
          </a:prstGeom>
          <a:noFill/>
          <a:ln w="9525">
            <a:noFill/>
            <a:miter lim="800000"/>
            <a:headEnd/>
            <a:tailEnd/>
          </a:ln>
        </p:spPr>
        <p:txBody>
          <a:bodyPr>
            <a:spAutoFit/>
          </a:bodyPr>
          <a:lstStyle/>
          <a:p>
            <a:pPr algn="ctr"/>
            <a:r>
              <a:rPr lang="sr-Latn-CS" sz="1600" b="1" dirty="0">
                <a:solidFill>
                  <a:schemeClr val="bg1"/>
                </a:solidFill>
                <a:latin typeface="Cambria" pitchFamily="18" charset="0"/>
              </a:rPr>
              <a:t> M O N T E N E G R O </a:t>
            </a:r>
          </a:p>
          <a:p>
            <a:pPr algn="ctr"/>
            <a:r>
              <a:rPr lang="en-GB" sz="1600" b="1" dirty="0">
                <a:solidFill>
                  <a:schemeClr val="bg1"/>
                </a:solidFill>
                <a:latin typeface="Cambria" pitchFamily="18" charset="0"/>
              </a:rPr>
              <a:t>Negotiating Team for the Accession of </a:t>
            </a:r>
            <a:r>
              <a:rPr lang="sr-Latn-CS" sz="1600" b="1" dirty="0">
                <a:solidFill>
                  <a:schemeClr val="bg1"/>
                </a:solidFill>
                <a:latin typeface="Cambria" pitchFamily="18" charset="0"/>
              </a:rPr>
              <a:t>Montenegro </a:t>
            </a:r>
            <a:r>
              <a:rPr lang="en-GB" sz="1600" b="1" dirty="0">
                <a:solidFill>
                  <a:schemeClr val="bg1"/>
                </a:solidFill>
                <a:latin typeface="Cambria" pitchFamily="18" charset="0"/>
              </a:rPr>
              <a:t>to the European Union</a:t>
            </a:r>
            <a:br>
              <a:rPr lang="en-GB" sz="1600" b="1" dirty="0">
                <a:solidFill>
                  <a:schemeClr val="bg1"/>
                </a:solidFill>
                <a:latin typeface="Cambria" pitchFamily="18" charset="0"/>
              </a:rPr>
            </a:br>
            <a:r>
              <a:rPr lang="en-GB" sz="1600" b="1" i="1" dirty="0">
                <a:solidFill>
                  <a:schemeClr val="bg1"/>
                </a:solidFill>
                <a:latin typeface="Cambria" pitchFamily="18" charset="0"/>
              </a:rPr>
              <a:t>Working Group for Chapter </a:t>
            </a:r>
            <a:r>
              <a:rPr lang="en-US" sz="1600" b="1" i="1" dirty="0">
                <a:solidFill>
                  <a:schemeClr val="bg1"/>
                </a:solidFill>
                <a:latin typeface="Cambria" pitchFamily="18" charset="0"/>
              </a:rPr>
              <a:t> </a:t>
            </a:r>
            <a:r>
              <a:rPr lang="en-US" sz="1600" b="1" i="1" dirty="0" smtClean="0">
                <a:solidFill>
                  <a:schemeClr val="bg1"/>
                </a:solidFill>
                <a:latin typeface="Cambria" pitchFamily="18" charset="0"/>
              </a:rPr>
              <a:t>1</a:t>
            </a:r>
            <a:r>
              <a:rPr lang="x-none" sz="1600" b="1" i="1" dirty="0" smtClean="0">
                <a:solidFill>
                  <a:schemeClr val="bg1"/>
                </a:solidFill>
                <a:latin typeface="Cambria" pitchFamily="18" charset="0"/>
              </a:rPr>
              <a:t>4</a:t>
            </a:r>
            <a:r>
              <a:rPr lang="en-US" sz="1600" b="1" i="1" dirty="0" smtClean="0">
                <a:solidFill>
                  <a:schemeClr val="bg1"/>
                </a:solidFill>
                <a:latin typeface="Cambria" pitchFamily="18" charset="0"/>
              </a:rPr>
              <a:t> </a:t>
            </a:r>
            <a:r>
              <a:rPr lang="hr-HR" sz="1600" b="1" i="1" dirty="0">
                <a:solidFill>
                  <a:schemeClr val="bg1"/>
                </a:solidFill>
                <a:latin typeface="Cambria" pitchFamily="18" charset="0"/>
              </a:rPr>
              <a:t>– </a:t>
            </a:r>
            <a:r>
              <a:rPr lang="x-none" sz="1600" b="1" i="1" dirty="0" smtClean="0">
                <a:solidFill>
                  <a:schemeClr val="bg1"/>
                </a:solidFill>
                <a:latin typeface="Cambria" pitchFamily="18" charset="0"/>
              </a:rPr>
              <a:t>Transport poli</a:t>
            </a:r>
            <a:r>
              <a:rPr lang="en-US" sz="1600" b="1" i="1" dirty="0" smtClean="0">
                <a:solidFill>
                  <a:schemeClr val="bg1"/>
                </a:solidFill>
                <a:latin typeface="Cambria" pitchFamily="18" charset="0"/>
              </a:rPr>
              <a:t>c</a:t>
            </a:r>
            <a:r>
              <a:rPr lang="x-none" sz="1600" b="1" i="1" dirty="0" smtClean="0">
                <a:solidFill>
                  <a:schemeClr val="bg1"/>
                </a:solidFill>
                <a:latin typeface="Cambria" pitchFamily="18" charset="0"/>
              </a:rPr>
              <a:t>y</a:t>
            </a:r>
            <a:endParaRPr lang="en-US" sz="3600" b="1" i="1" dirty="0">
              <a:solidFill>
                <a:schemeClr val="bg1"/>
              </a:solidFill>
              <a:latin typeface="Cambria" pitchFamily="18" charset="0"/>
            </a:endParaRPr>
          </a:p>
        </p:txBody>
      </p:sp>
      <p:pic>
        <p:nvPicPr>
          <p:cNvPr id="11"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3657600" y="76200"/>
            <a:ext cx="1612900" cy="1597025"/>
          </a:xfrm>
          <a:prstGeom prst="rect">
            <a:avLst/>
          </a:prstGeom>
          <a:ln>
            <a:noFill/>
          </a:ln>
          <a:effectLst>
            <a:outerShdw blurRad="190500" algn="tl" rotWithShape="0">
              <a:srgbClr val="000000">
                <a:alpha val="70000"/>
              </a:srgbClr>
            </a:outerShdw>
          </a:effectLst>
        </p:spPr>
      </p:pic>
      <p:sp>
        <p:nvSpPr>
          <p:cNvPr id="12" name="Rectangle 3"/>
          <p:cNvSpPr>
            <a:spLocks noChangeArrowheads="1"/>
          </p:cNvSpPr>
          <p:nvPr/>
        </p:nvSpPr>
        <p:spPr bwMode="auto">
          <a:xfrm>
            <a:off x="1447800" y="2590800"/>
            <a:ext cx="6324600" cy="3886200"/>
          </a:xfrm>
          <a:prstGeom prst="rect">
            <a:avLst/>
          </a:prstGeom>
          <a:noFill/>
          <a:ln w="9525">
            <a:noFill/>
            <a:miter lim="800000"/>
            <a:headEnd/>
            <a:tailEnd/>
          </a:ln>
          <a:effectLst/>
        </p:spPr>
        <p:txBody>
          <a:bodyPr anchor="ctr"/>
          <a:lstStyle/>
          <a:p>
            <a:pPr algn="ctr" fontAlgn="auto">
              <a:spcBef>
                <a:spcPts val="0"/>
              </a:spcBef>
              <a:spcAft>
                <a:spcPts val="0"/>
              </a:spcAft>
              <a:defRPr/>
            </a:pPr>
            <a:endParaRPr lang="sr-Latn-CS" sz="2600" dirty="0">
              <a:solidFill>
                <a:schemeClr val="accent2">
                  <a:lumMod val="20000"/>
                  <a:lumOff val="80000"/>
                </a:schemeClr>
              </a:solidFill>
              <a:latin typeface="Cambria" pitchFamily="18" charset="0"/>
            </a:endParaRPr>
          </a:p>
          <a:p>
            <a:pPr algn="ctr" fontAlgn="auto">
              <a:spcBef>
                <a:spcPts val="0"/>
              </a:spcBef>
              <a:spcAft>
                <a:spcPts val="0"/>
              </a:spcAft>
              <a:defRPr/>
            </a:pPr>
            <a:endParaRPr lang="sr-Latn-CS" sz="2600" dirty="0">
              <a:solidFill>
                <a:schemeClr val="accent2">
                  <a:lumMod val="20000"/>
                  <a:lumOff val="80000"/>
                </a:schemeClr>
              </a:solidFill>
              <a:latin typeface="Cambria" pitchFamily="18" charset="0"/>
            </a:endParaRPr>
          </a:p>
          <a:p>
            <a:pPr algn="ctr" fontAlgn="auto">
              <a:spcBef>
                <a:spcPts val="0"/>
              </a:spcBef>
              <a:spcAft>
                <a:spcPts val="0"/>
              </a:spcAft>
              <a:defRPr/>
            </a:pPr>
            <a:endParaRPr lang="sr-Latn-CS" sz="2600" dirty="0">
              <a:solidFill>
                <a:schemeClr val="accent2">
                  <a:lumMod val="20000"/>
                  <a:lumOff val="80000"/>
                </a:schemeClr>
              </a:solidFill>
              <a:latin typeface="Cambria" pitchFamily="18" charset="0"/>
            </a:endParaRPr>
          </a:p>
          <a:p>
            <a:pPr algn="ctr" fontAlgn="auto">
              <a:spcBef>
                <a:spcPts val="0"/>
              </a:spcBef>
              <a:spcAft>
                <a:spcPts val="0"/>
              </a:spcAft>
              <a:defRPr/>
            </a:pPr>
            <a:endParaRPr lang="sr-Latn-CS" sz="2600" dirty="0">
              <a:solidFill>
                <a:schemeClr val="accent2">
                  <a:lumMod val="20000"/>
                  <a:lumOff val="80000"/>
                </a:schemeClr>
              </a:solidFill>
              <a:latin typeface="Cambria" pitchFamily="18" charset="0"/>
            </a:endParaRPr>
          </a:p>
          <a:p>
            <a:pPr algn="ctr" fontAlgn="auto">
              <a:spcBef>
                <a:spcPts val="0"/>
              </a:spcBef>
              <a:spcAft>
                <a:spcPts val="0"/>
              </a:spcAft>
              <a:defRPr/>
            </a:pPr>
            <a:r>
              <a:rPr lang="en-GB" sz="2600" dirty="0">
                <a:solidFill>
                  <a:schemeClr val="accent2">
                    <a:lumMod val="20000"/>
                    <a:lumOff val="80000"/>
                  </a:schemeClr>
                </a:solidFill>
                <a:latin typeface="Cambria" pitchFamily="18" charset="0"/>
              </a:rPr>
              <a:t>Bilateral screening: Chapter</a:t>
            </a:r>
            <a:r>
              <a:rPr lang="x-none" sz="2600">
                <a:solidFill>
                  <a:schemeClr val="accent2">
                    <a:lumMod val="20000"/>
                    <a:lumOff val="80000"/>
                  </a:schemeClr>
                </a:solidFill>
                <a:latin typeface="Cambria" pitchFamily="18" charset="0"/>
              </a:rPr>
              <a:t> </a:t>
            </a:r>
            <a:r>
              <a:rPr lang="en-US" sz="2600" dirty="0" smtClean="0">
                <a:solidFill>
                  <a:schemeClr val="accent2">
                    <a:lumMod val="20000"/>
                    <a:lumOff val="80000"/>
                  </a:schemeClr>
                </a:solidFill>
                <a:latin typeface="Cambria" pitchFamily="18" charset="0"/>
              </a:rPr>
              <a:t>1</a:t>
            </a:r>
            <a:r>
              <a:rPr lang="x-none" sz="2600" dirty="0" smtClean="0">
                <a:solidFill>
                  <a:schemeClr val="accent2">
                    <a:lumMod val="20000"/>
                    <a:lumOff val="80000"/>
                  </a:schemeClr>
                </a:solidFill>
                <a:latin typeface="Cambria" pitchFamily="18" charset="0"/>
              </a:rPr>
              <a:t>4</a:t>
            </a:r>
            <a:endParaRPr lang="en-GB" sz="2600" dirty="0">
              <a:solidFill>
                <a:schemeClr val="accent2">
                  <a:lumMod val="20000"/>
                  <a:lumOff val="80000"/>
                </a:schemeClr>
              </a:solidFill>
              <a:latin typeface="Cambria" pitchFamily="18" charset="0"/>
            </a:endParaRPr>
          </a:p>
          <a:p>
            <a:pPr algn="ctr" fontAlgn="auto">
              <a:spcBef>
                <a:spcPts val="0"/>
              </a:spcBef>
              <a:spcAft>
                <a:spcPts val="0"/>
              </a:spcAft>
              <a:defRPr/>
            </a:pPr>
            <a:r>
              <a:rPr lang="en-GB" sz="2600" b="1" dirty="0">
                <a:solidFill>
                  <a:schemeClr val="accent2">
                    <a:lumMod val="20000"/>
                    <a:lumOff val="80000"/>
                  </a:schemeClr>
                </a:solidFill>
                <a:latin typeface="Cambria" pitchFamily="18" charset="0"/>
              </a:rPr>
              <a:t>PRESENTATION OF  </a:t>
            </a:r>
            <a:r>
              <a:rPr lang="sr-Latn-CS" sz="2600" b="1" dirty="0">
                <a:solidFill>
                  <a:schemeClr val="accent2">
                    <a:lumMod val="20000"/>
                    <a:lumOff val="80000"/>
                  </a:schemeClr>
                </a:solidFill>
                <a:latin typeface="Cambria" pitchFamily="18" charset="0"/>
              </a:rPr>
              <a:t>MONTENEGRO</a:t>
            </a:r>
          </a:p>
          <a:p>
            <a:pPr algn="ctr" fontAlgn="auto">
              <a:spcBef>
                <a:spcPts val="0"/>
              </a:spcBef>
              <a:spcAft>
                <a:spcPts val="0"/>
              </a:spcAft>
              <a:defRPr/>
            </a:pPr>
            <a:endParaRPr lang="sr-Latn-CS" sz="2600" b="1" dirty="0">
              <a:solidFill>
                <a:schemeClr val="accent2">
                  <a:lumMod val="20000"/>
                  <a:lumOff val="80000"/>
                </a:schemeClr>
              </a:solidFill>
              <a:latin typeface="Cambria" pitchFamily="18" charset="0"/>
            </a:endParaRPr>
          </a:p>
          <a:p>
            <a:pPr algn="ctr" fontAlgn="auto">
              <a:spcBef>
                <a:spcPts val="0"/>
              </a:spcBef>
              <a:spcAft>
                <a:spcPts val="0"/>
              </a:spcAft>
              <a:defRPr/>
            </a:pPr>
            <a:endParaRPr lang="sr-Latn-CS" sz="2600" b="1" dirty="0">
              <a:solidFill>
                <a:schemeClr val="accent2">
                  <a:lumMod val="20000"/>
                  <a:lumOff val="80000"/>
                </a:schemeClr>
              </a:solidFill>
              <a:latin typeface="Cambria" pitchFamily="18" charset="0"/>
            </a:endParaRPr>
          </a:p>
          <a:p>
            <a:pPr algn="ctr" fontAlgn="auto">
              <a:spcBef>
                <a:spcPts val="0"/>
              </a:spcBef>
              <a:spcAft>
                <a:spcPts val="0"/>
              </a:spcAft>
              <a:defRPr/>
            </a:pPr>
            <a:endParaRPr lang="sr-Latn-CS" sz="2600" b="1" dirty="0">
              <a:solidFill>
                <a:schemeClr val="accent2">
                  <a:lumMod val="20000"/>
                  <a:lumOff val="80000"/>
                </a:schemeClr>
              </a:solidFill>
              <a:latin typeface="Cambria" pitchFamily="18" charset="0"/>
            </a:endParaRPr>
          </a:p>
        </p:txBody>
      </p:sp>
      <p:grpSp>
        <p:nvGrpSpPr>
          <p:cNvPr id="2" name="Group 22"/>
          <p:cNvGrpSpPr>
            <a:grpSpLocks/>
          </p:cNvGrpSpPr>
          <p:nvPr/>
        </p:nvGrpSpPr>
        <p:grpSpPr bwMode="auto">
          <a:xfrm rot="165688">
            <a:off x="-77788" y="5162550"/>
            <a:ext cx="1020763" cy="1752600"/>
            <a:chOff x="-28875" y="5105400"/>
            <a:chExt cx="1019475" cy="1752600"/>
          </a:xfrm>
        </p:grpSpPr>
        <p:sp>
          <p:nvSpPr>
            <p:cNvPr id="16" name="5-Point Star 15"/>
            <p:cNvSpPr/>
            <p:nvPr/>
          </p:nvSpPr>
          <p:spPr>
            <a:xfrm>
              <a:off x="0" y="6400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7" name="5-Point Star 16"/>
            <p:cNvSpPr/>
            <p:nvPr/>
          </p:nvSpPr>
          <p:spPr>
            <a:xfrm>
              <a:off x="304800" y="6248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8" name="5-Point Star 17"/>
            <p:cNvSpPr/>
            <p:nvPr/>
          </p:nvSpPr>
          <p:spPr>
            <a:xfrm>
              <a:off x="533400" y="5943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9" name="5-Point Star 18"/>
            <p:cNvSpPr/>
            <p:nvPr/>
          </p:nvSpPr>
          <p:spPr>
            <a:xfrm>
              <a:off x="533400" y="5562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0" name="5-Point Star 19"/>
            <p:cNvSpPr/>
            <p:nvPr/>
          </p:nvSpPr>
          <p:spPr>
            <a:xfrm>
              <a:off x="304800" y="5257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1" name="5-Point Star 20"/>
            <p:cNvSpPr/>
            <p:nvPr/>
          </p:nvSpPr>
          <p:spPr>
            <a:xfrm>
              <a:off x="-28875" y="5105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2057" name="Picture 18" descr="EU MN logo"/>
          <p:cNvPicPr>
            <a:picLocks noChangeAspect="1" noChangeArrowheads="1"/>
          </p:cNvPicPr>
          <p:nvPr/>
        </p:nvPicPr>
        <p:blipFill>
          <a:blip r:embed="rId4" cstate="print"/>
          <a:srcRect/>
          <a:stretch>
            <a:fillRect/>
          </a:stretch>
        </p:blipFill>
        <p:spPr bwMode="auto">
          <a:xfrm>
            <a:off x="3429000" y="2819400"/>
            <a:ext cx="2286000" cy="1295400"/>
          </a:xfrm>
          <a:prstGeom prst="rect">
            <a:avLst/>
          </a:prstGeom>
          <a:ln>
            <a:noFill/>
          </a:ln>
          <a:effectLst>
            <a:softEdge rad="112500"/>
          </a:effectLst>
        </p:spPr>
      </p:pic>
    </p:spTree>
  </p:cSld>
  <p:clrMapOvr>
    <a:masterClrMapping/>
  </p:clrMapOvr>
  <p:transition>
    <p:wedg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smtClean="0">
                <a:solidFill>
                  <a:schemeClr val="accent2">
                    <a:lumMod val="20000"/>
                    <a:lumOff val="80000"/>
                  </a:schemeClr>
                </a:solidFill>
                <a:latin typeface="Cambria" pitchFamily="18" charset="0"/>
                <a:cs typeface="Arial" charset="0"/>
              </a:rPr>
              <a:t>1</a:t>
            </a:r>
            <a:r>
              <a:rPr lang="x-none" b="1" dirty="0" smtClean="0">
                <a:solidFill>
                  <a:schemeClr val="accent2">
                    <a:lumMod val="20000"/>
                    <a:lumOff val="80000"/>
                  </a:schemeClr>
                </a:solidFill>
                <a:latin typeface="Cambria" pitchFamily="18" charset="0"/>
                <a:cs typeface="Arial" charset="0"/>
              </a:rPr>
              <a:t>4</a:t>
            </a:r>
            <a:r>
              <a:rPr lang="sr-Latn-CS" b="1" dirty="0" smtClean="0">
                <a:solidFill>
                  <a:schemeClr val="accent2">
                    <a:lumMod val="20000"/>
                    <a:lumOff val="80000"/>
                  </a:schemeClr>
                </a:solidFill>
                <a:latin typeface="Cambria" pitchFamily="18" charset="0"/>
                <a:cs typeface="Arial" charset="0"/>
              </a:rPr>
              <a:t>: Transport </a:t>
            </a:r>
            <a:r>
              <a:rPr lang="en-US" b="1" dirty="0" smtClean="0">
                <a:solidFill>
                  <a:schemeClr val="accent2">
                    <a:lumMod val="20000"/>
                    <a:lumOff val="80000"/>
                  </a:schemeClr>
                </a:solidFill>
                <a:latin typeface="Cambria" pitchFamily="18" charset="0"/>
                <a:cs typeface="Arial" charset="0"/>
              </a:rPr>
              <a:t>Policy</a:t>
            </a:r>
            <a:endParaRPr lang="en-US" b="1" dirty="0">
              <a:solidFill>
                <a:schemeClr val="accent2">
                  <a:lumMod val="20000"/>
                  <a:lumOff val="80000"/>
                </a:schemeClr>
              </a:solidFill>
              <a:latin typeface="Cambria" pitchFamily="18" charset="0"/>
              <a:cs typeface="Arial" charset="0"/>
            </a:endParaRPr>
          </a:p>
        </p:txBody>
      </p:sp>
      <p:sp>
        <p:nvSpPr>
          <p:cNvPr id="3076" name="Text Box 121"/>
          <p:cNvSpPr txBox="1">
            <a:spLocks noChangeArrowheads="1"/>
          </p:cNvSpPr>
          <p:nvPr/>
        </p:nvSpPr>
        <p:spPr bwMode="auto">
          <a:xfrm>
            <a:off x="287338" y="25908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a:endParaRPr lang="en-US" sz="4400" b="1">
              <a:solidFill>
                <a:srgbClr val="000099"/>
              </a:solidFill>
              <a:latin typeface="Cambria" pitchFamily="18" charset="0"/>
            </a:endParaRPr>
          </a:p>
          <a:p>
            <a:pPr marL="14288" indent="-14288" algn="ctr"/>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3079"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Chapter </a:t>
            </a:r>
            <a:r>
              <a:rPr lang="x-none" sz="1100" b="1" i="1" smtClean="0">
                <a:solidFill>
                  <a:schemeClr val="accent2">
                    <a:lumMod val="50000"/>
                  </a:schemeClr>
                </a:solidFill>
                <a:effectLst>
                  <a:outerShdw blurRad="38100" dist="38100" dir="2700000" algn="tl">
                    <a:srgbClr val="000000">
                      <a:alpha val="43137"/>
                    </a:srgbClr>
                  </a:outerShdw>
                </a:effectLst>
                <a:latin typeface="Cambria" pitchFamily="18" charset="0"/>
              </a:rPr>
              <a:t>14</a:t>
            </a:r>
            <a:r>
              <a:rPr lang="sr-Latn-CS" sz="11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Transport Policy</a:t>
            </a:r>
            <a:endParaRPr lang="pl-PL" sz="1100" b="1" i="1" dirty="0">
              <a:solidFill>
                <a:schemeClr val="accent2">
                  <a:lumMod val="50000"/>
                </a:schemeClr>
              </a:solidFill>
              <a:effectLst>
                <a:outerShdw blurRad="38100" dist="38100" dir="2700000" algn="tl">
                  <a:srgbClr val="000000">
                    <a:alpha val="43137"/>
                  </a:srgbClr>
                </a:outerShdw>
              </a:effectLst>
              <a:latin typeface="Cambria" pitchFamily="18" charset="0"/>
            </a:endParaRPr>
          </a:p>
        </p:txBody>
      </p:sp>
      <p:pic>
        <p:nvPicPr>
          <p:cNvPr id="3082"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ln>
            <a:noFill/>
          </a:ln>
          <a:effectLst>
            <a:softEdge rad="112500"/>
          </a:effectLst>
        </p:spPr>
      </p:pic>
      <p:sp>
        <p:nvSpPr>
          <p:cNvPr id="3083" name="Rectangle 16"/>
          <p:cNvSpPr>
            <a:spLocks noChangeArrowheads="1"/>
          </p:cNvSpPr>
          <p:nvPr/>
        </p:nvSpPr>
        <p:spPr bwMode="auto">
          <a:xfrm>
            <a:off x="1371600" y="4191000"/>
            <a:ext cx="6172200" cy="1532727"/>
          </a:xfrm>
          <a:prstGeom prst="rect">
            <a:avLst/>
          </a:prstGeom>
          <a:noFill/>
          <a:ln w="9525">
            <a:noFill/>
            <a:miter lim="800000"/>
            <a:headEnd/>
            <a:tailEnd/>
          </a:ln>
        </p:spPr>
        <p:txBody>
          <a:bodyPr>
            <a:spAutoFit/>
          </a:bodyPr>
          <a:lstStyle/>
          <a:p>
            <a:pPr marL="14288" indent="-14288" algn="ctr">
              <a:spcAft>
                <a:spcPct val="40000"/>
              </a:spcAft>
              <a:buClr>
                <a:srgbClr val="FF0000"/>
              </a:buClr>
              <a:buFont typeface="Wingdings" pitchFamily="2" charset="2"/>
              <a:buNone/>
            </a:pPr>
            <a:endParaRPr lang="en-US" b="1" dirty="0">
              <a:solidFill>
                <a:srgbClr val="632523"/>
              </a:solidFill>
              <a:latin typeface="Cambria" pitchFamily="18" charset="0"/>
            </a:endParaRPr>
          </a:p>
          <a:p>
            <a:pPr marL="14288" indent="-14288" algn="ctr">
              <a:spcAft>
                <a:spcPct val="40000"/>
              </a:spcAft>
              <a:buClr>
                <a:srgbClr val="FF0000"/>
              </a:buClr>
              <a:buFont typeface="Wingdings" pitchFamily="2" charset="2"/>
              <a:buNone/>
            </a:pPr>
            <a:endParaRPr lang="en-US" b="1" dirty="0">
              <a:solidFill>
                <a:srgbClr val="632523"/>
              </a:solidFill>
              <a:latin typeface="Cambria" pitchFamily="18" charset="0"/>
            </a:endParaRPr>
          </a:p>
          <a:p>
            <a:pPr marL="14288" indent="-14288" algn="ctr">
              <a:spcAft>
                <a:spcPct val="40000"/>
              </a:spcAft>
              <a:buClr>
                <a:srgbClr val="FF0000"/>
              </a:buClr>
              <a:buFont typeface="Wingdings" pitchFamily="2" charset="2"/>
              <a:buNone/>
            </a:pPr>
            <a:endParaRPr lang="en-US" b="1" dirty="0">
              <a:solidFill>
                <a:srgbClr val="632523"/>
              </a:solidFill>
              <a:latin typeface="Cambria" pitchFamily="18" charset="0"/>
            </a:endParaRPr>
          </a:p>
          <a:p>
            <a:pPr marL="14288" indent="-14288" algn="ctr">
              <a:spcAft>
                <a:spcPct val="40000"/>
              </a:spcAft>
              <a:buClr>
                <a:srgbClr val="FF0000"/>
              </a:buClr>
              <a:buFont typeface="Wingdings" pitchFamily="2" charset="2"/>
              <a:buNone/>
            </a:pPr>
            <a:endParaRPr lang="en-US" b="1" dirty="0">
              <a:solidFill>
                <a:srgbClr val="632523"/>
              </a:solidFill>
              <a:latin typeface="Cambria" pitchFamily="18" charset="0"/>
            </a:endParaRPr>
          </a:p>
        </p:txBody>
      </p:sp>
      <p:sp>
        <p:nvSpPr>
          <p:cNvPr id="3084" name="Rectangle 18"/>
          <p:cNvSpPr>
            <a:spLocks noChangeArrowheads="1"/>
          </p:cNvSpPr>
          <p:nvPr/>
        </p:nvSpPr>
        <p:spPr bwMode="auto">
          <a:xfrm>
            <a:off x="304800" y="1524000"/>
            <a:ext cx="8534400" cy="538163"/>
          </a:xfrm>
          <a:prstGeom prst="rect">
            <a:avLst/>
          </a:prstGeom>
          <a:noFill/>
          <a:ln w="9525">
            <a:noFill/>
            <a:miter lim="800000"/>
            <a:headEnd/>
            <a:tailEnd/>
          </a:ln>
        </p:spPr>
        <p:txBody>
          <a:bodyPr anchor="ctr">
            <a:spAutoFit/>
          </a:bodyPr>
          <a:lstStyle/>
          <a:p>
            <a:pPr eaLnBrk="0" hangingPunct="0"/>
            <a:endParaRPr lang="en-US" sz="1100">
              <a:latin typeface="Cambria" pitchFamily="18" charset="0"/>
              <a:cs typeface="Times New Roman" pitchFamily="18" charset="0"/>
            </a:endParaRPr>
          </a:p>
          <a:p>
            <a:pPr eaLnBrk="0" hangingPunct="0"/>
            <a:endParaRPr lang="en-US"/>
          </a:p>
        </p:txBody>
      </p:sp>
      <p:sp>
        <p:nvSpPr>
          <p:cNvPr id="21" name="Rectangle 20"/>
          <p:cNvSpPr/>
          <p:nvPr/>
        </p:nvSpPr>
        <p:spPr>
          <a:xfrm>
            <a:off x="533400" y="2327160"/>
            <a:ext cx="8305800" cy="3527119"/>
          </a:xfrm>
          <a:prstGeom prst="rect">
            <a:avLst/>
          </a:prstGeom>
        </p:spPr>
        <p:txBody>
          <a:bodyPr wrap="square">
            <a:spAutoFit/>
          </a:bodyPr>
          <a:lstStyle/>
          <a:p>
            <a:pPr algn="ctr" fontAlgn="auto">
              <a:spcBef>
                <a:spcPts val="0"/>
              </a:spcBef>
              <a:spcAft>
                <a:spcPts val="0"/>
              </a:spcAft>
              <a:defRPr/>
            </a:pPr>
            <a:r>
              <a:rPr lang="en-US" sz="6600" b="1" dirty="0" smtClean="0">
                <a:solidFill>
                  <a:schemeClr val="accent1">
                    <a:lumMod val="50000"/>
                  </a:schemeClr>
                </a:solidFill>
                <a:latin typeface="Cambria" pitchFamily="18" charset="0"/>
              </a:rPr>
              <a:t>Port State Control</a:t>
            </a:r>
          </a:p>
          <a:p>
            <a:pPr marL="14288" indent="-14288" algn="ctr">
              <a:spcAft>
                <a:spcPct val="10000"/>
              </a:spcAft>
              <a:buClr>
                <a:srgbClr val="FF0000"/>
              </a:buClr>
              <a:buFont typeface="Wingdings" pitchFamily="2" charset="2"/>
              <a:buNone/>
            </a:pPr>
            <a:endParaRPr lang="x-none" b="1" i="1" dirty="0" smtClean="0">
              <a:solidFill>
                <a:schemeClr val="accent1">
                  <a:lumMod val="50000"/>
                </a:schemeClr>
              </a:solidFill>
              <a:latin typeface="Cambria" pitchFamily="18" charset="0"/>
            </a:endParaRPr>
          </a:p>
          <a:p>
            <a:pPr marL="14288" indent="-14288" algn="ctr">
              <a:spcAft>
                <a:spcPct val="10000"/>
              </a:spcAft>
              <a:buClr>
                <a:srgbClr val="FF0000"/>
              </a:buClr>
              <a:buFont typeface="Wingdings" pitchFamily="2" charset="2"/>
              <a:buNone/>
            </a:pPr>
            <a:endParaRPr lang="en-US" b="1" i="1" dirty="0" smtClean="0">
              <a:solidFill>
                <a:schemeClr val="accent1">
                  <a:lumMod val="50000"/>
                </a:schemeClr>
              </a:solidFill>
              <a:latin typeface="Cambria" pitchFamily="18" charset="0"/>
            </a:endParaRPr>
          </a:p>
          <a:p>
            <a:pPr marL="14288" indent="-14288" algn="ctr">
              <a:spcAft>
                <a:spcPct val="10000"/>
              </a:spcAft>
              <a:buClr>
                <a:srgbClr val="FF0000"/>
              </a:buClr>
              <a:buFont typeface="Wingdings" pitchFamily="2" charset="2"/>
              <a:buNone/>
            </a:pPr>
            <a:endParaRPr lang="en-US" b="1" i="1" dirty="0" smtClean="0">
              <a:solidFill>
                <a:schemeClr val="accent1">
                  <a:lumMod val="50000"/>
                </a:schemeClr>
              </a:solidFill>
              <a:latin typeface="Cambria" pitchFamily="18" charset="0"/>
            </a:endParaRPr>
          </a:p>
          <a:p>
            <a:pPr marL="14288" indent="-14288" algn="ctr">
              <a:spcAft>
                <a:spcPct val="10000"/>
              </a:spcAft>
              <a:buClr>
                <a:srgbClr val="FF0000"/>
              </a:buClr>
              <a:buFont typeface="Wingdings" pitchFamily="2" charset="2"/>
              <a:buNone/>
            </a:pPr>
            <a:endParaRPr lang="en-US" b="1" i="1" dirty="0" smtClean="0">
              <a:solidFill>
                <a:schemeClr val="accent1">
                  <a:lumMod val="50000"/>
                </a:schemeClr>
              </a:solidFill>
              <a:latin typeface="Cambria" pitchFamily="18" charset="0"/>
            </a:endParaRPr>
          </a:p>
          <a:p>
            <a:pPr marL="14288" indent="-14288" algn="ctr">
              <a:spcAft>
                <a:spcPct val="10000"/>
              </a:spcAft>
              <a:buClr>
                <a:srgbClr val="FF0000"/>
              </a:buClr>
              <a:buFont typeface="Wingdings" pitchFamily="2" charset="2"/>
              <a:buNone/>
            </a:pPr>
            <a:endParaRPr lang="en-US" b="1" i="1" dirty="0" smtClean="0">
              <a:solidFill>
                <a:schemeClr val="accent1">
                  <a:lumMod val="50000"/>
                </a:schemeClr>
              </a:solidFill>
              <a:latin typeface="Cambria" pitchFamily="18" charset="0"/>
            </a:endParaRPr>
          </a:p>
          <a:p>
            <a:pPr marL="14288" indent="-14288" algn="ctr">
              <a:spcAft>
                <a:spcPct val="10000"/>
              </a:spcAft>
              <a:buClr>
                <a:srgbClr val="FF0000"/>
              </a:buClr>
              <a:buFont typeface="Wingdings" pitchFamily="2" charset="2"/>
              <a:buNone/>
            </a:pPr>
            <a:endParaRPr lang="x-none" b="1" i="1" dirty="0" smtClean="0">
              <a:solidFill>
                <a:schemeClr val="accent1">
                  <a:lumMod val="50000"/>
                </a:schemeClr>
              </a:solidFill>
              <a:latin typeface="Cambria" pitchFamily="18" charset="0"/>
            </a:endParaRPr>
          </a:p>
          <a:p>
            <a:pPr marL="14288" indent="-14288" algn="ctr">
              <a:spcAft>
                <a:spcPct val="10000"/>
              </a:spcAft>
              <a:buClr>
                <a:srgbClr val="FF0000"/>
              </a:buClr>
              <a:buFont typeface="Wingdings" pitchFamily="2" charset="2"/>
              <a:buNone/>
            </a:pPr>
            <a:r>
              <a:rPr lang="en-US" sz="1200" b="1" i="1" dirty="0" err="1" smtClean="0">
                <a:solidFill>
                  <a:schemeClr val="accent1">
                    <a:lumMod val="50000"/>
                  </a:schemeClr>
                </a:solidFill>
                <a:latin typeface="Cambria" pitchFamily="18" charset="0"/>
              </a:rPr>
              <a:t>Snezana</a:t>
            </a:r>
            <a:r>
              <a:rPr lang="en-US" sz="1200" b="1" i="1" dirty="0" smtClean="0">
                <a:solidFill>
                  <a:schemeClr val="accent1">
                    <a:lumMod val="50000"/>
                  </a:schemeClr>
                </a:solidFill>
                <a:latin typeface="Cambria" pitchFamily="18" charset="0"/>
              </a:rPr>
              <a:t> </a:t>
            </a:r>
            <a:r>
              <a:rPr lang="en-US" sz="1200" b="1" i="1" dirty="0" err="1" smtClean="0">
                <a:solidFill>
                  <a:schemeClr val="accent1">
                    <a:lumMod val="50000"/>
                  </a:schemeClr>
                </a:solidFill>
                <a:latin typeface="Cambria" pitchFamily="18" charset="0"/>
              </a:rPr>
              <a:t>Djurkovic</a:t>
            </a:r>
            <a:endParaRPr lang="en-US" sz="1200" b="1" i="1" dirty="0" smtClean="0">
              <a:solidFill>
                <a:schemeClr val="accent1">
                  <a:lumMod val="50000"/>
                </a:schemeClr>
              </a:solidFill>
              <a:latin typeface="Cambria" pitchFamily="18" charset="0"/>
            </a:endParaRPr>
          </a:p>
          <a:p>
            <a:pPr marL="14288" indent="-14288" algn="ctr">
              <a:spcAft>
                <a:spcPct val="10000"/>
              </a:spcAft>
              <a:buClr>
                <a:srgbClr val="FF0000"/>
              </a:buClr>
              <a:buFont typeface="Wingdings" pitchFamily="2" charset="2"/>
              <a:buNone/>
            </a:pPr>
            <a:r>
              <a:rPr lang="en-US" sz="1200" b="1" i="1" dirty="0" smtClean="0">
                <a:solidFill>
                  <a:schemeClr val="accent1">
                    <a:lumMod val="50000"/>
                  </a:schemeClr>
                </a:solidFill>
                <a:latin typeface="Cambria" pitchFamily="18" charset="0"/>
              </a:rPr>
              <a:t>Ministry of transport and maritime affairs</a:t>
            </a:r>
          </a:p>
          <a:p>
            <a:pPr marL="14288" indent="-14288" algn="ctr">
              <a:spcAft>
                <a:spcPct val="10000"/>
              </a:spcAft>
              <a:buClr>
                <a:srgbClr val="FF0000"/>
              </a:buClr>
              <a:buFont typeface="Wingdings" pitchFamily="2" charset="2"/>
              <a:buNone/>
            </a:pPr>
            <a:r>
              <a:rPr lang="en-US" sz="1200" b="1" i="1" dirty="0" smtClean="0">
                <a:solidFill>
                  <a:schemeClr val="accent1">
                    <a:lumMod val="50000"/>
                  </a:schemeClr>
                </a:solidFill>
                <a:latin typeface="Cambria" pitchFamily="18" charset="0"/>
              </a:rPr>
              <a:t>snezana.djurkovic@msp.gov.me</a:t>
            </a:r>
            <a:endParaRPr lang="en-US" sz="1200" i="1" dirty="0" smtClean="0">
              <a:solidFill>
                <a:schemeClr val="accent1">
                  <a:lumMod val="50000"/>
                </a:schemeClr>
              </a:solidFill>
              <a:latin typeface="Cambria" pitchFamily="18" charset="0"/>
            </a:endParaRPr>
          </a:p>
        </p:txBody>
      </p:sp>
    </p:spTree>
  </p:cSld>
  <p:clrMapOvr>
    <a:masterClrMapping/>
  </p:clrMapOvr>
  <p:transition>
    <p:wedg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4099"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4101" name="Rectangle 41"/>
          <p:cNvSpPr>
            <a:spLocks noChangeArrowheads="1"/>
          </p:cNvSpPr>
          <p:nvPr/>
        </p:nvSpPr>
        <p:spPr bwMode="auto">
          <a:xfrm>
            <a:off x="609600" y="1905000"/>
            <a:ext cx="7924800" cy="430213"/>
          </a:xfrm>
          <a:prstGeom prst="rect">
            <a:avLst/>
          </a:prstGeom>
          <a:noFill/>
          <a:ln w="9525">
            <a:noFill/>
            <a:miter lim="800000"/>
            <a:headEnd/>
            <a:tailEnd/>
          </a:ln>
        </p:spPr>
        <p:txBody>
          <a:bodyPr>
            <a:spAutoFit/>
          </a:bodyPr>
          <a:lstStyle/>
          <a:p>
            <a:pPr>
              <a:lnSpc>
                <a:spcPct val="80000"/>
              </a:lnSpc>
            </a:pPr>
            <a:endParaRPr lang="sr-Latn-CS" sz="1000">
              <a:solidFill>
                <a:srgbClr val="632523"/>
              </a:solidFill>
              <a:latin typeface="Cambria" pitchFamily="18" charset="0"/>
              <a:ea typeface="Calibri" pitchFamily="34" charset="0"/>
              <a:cs typeface="Times New Roman" pitchFamily="18" charset="0"/>
            </a:endParaRPr>
          </a:p>
          <a:p>
            <a:pPr algn="just">
              <a:lnSpc>
                <a:spcPct val="60000"/>
              </a:lnSpc>
              <a:buFont typeface="Wingdings" pitchFamily="2" charset="2"/>
              <a:buChar char="Ø"/>
            </a:pPr>
            <a:endParaRPr lang="en-US" sz="1000">
              <a:solidFill>
                <a:srgbClr val="632523"/>
              </a:solidFill>
              <a:latin typeface="Cambria" pitchFamily="18" charset="0"/>
              <a:ea typeface="Calibri" pitchFamily="34" charset="0"/>
              <a:cs typeface="Times New Roman" pitchFamily="18" charset="0"/>
            </a:endParaRPr>
          </a:p>
          <a:p>
            <a:pPr>
              <a:lnSpc>
                <a:spcPct val="80000"/>
              </a:lnSpc>
            </a:pPr>
            <a:endParaRPr lang="en-US" sz="1000">
              <a:solidFill>
                <a:srgbClr val="632523"/>
              </a:solidFill>
              <a:latin typeface="Cambria" pitchFamily="18" charset="0"/>
              <a:ea typeface="Calibri" pitchFamily="34" charset="0"/>
              <a:cs typeface="Times New Roman" pitchFamily="18" charset="0"/>
            </a:endParaRPr>
          </a:p>
        </p:txBody>
      </p:sp>
      <p:pic>
        <p:nvPicPr>
          <p:cNvPr id="4102"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4103" name="Title 16"/>
          <p:cNvSpPr>
            <a:spLocks noGrp="1"/>
          </p:cNvSpPr>
          <p:nvPr>
            <p:ph type="ctrTitle"/>
          </p:nvPr>
        </p:nvSpPr>
        <p:spPr>
          <a:xfrm>
            <a:off x="685800" y="1143000"/>
            <a:ext cx="7772400" cy="1470025"/>
          </a:xfrm>
        </p:spPr>
        <p:txBody>
          <a:bodyPr/>
          <a:lstStyle/>
          <a:p>
            <a:r>
              <a:rPr lang="en-US" sz="3200" b="1" dirty="0" smtClean="0">
                <a:solidFill>
                  <a:schemeClr val="accent1">
                    <a:lumMod val="75000"/>
                  </a:schemeClr>
                </a:solidFill>
                <a:latin typeface="Cambria" pitchFamily="18" charset="0"/>
              </a:rPr>
              <a:t>CONTENT</a:t>
            </a:r>
            <a:endParaRPr lang="en-GB" sz="3200" b="1" dirty="0" smtClean="0">
              <a:solidFill>
                <a:schemeClr val="accent1">
                  <a:lumMod val="75000"/>
                </a:schemeClr>
              </a:solidFill>
              <a:latin typeface="Cambria" pitchFamily="18" charset="0"/>
            </a:endParaRPr>
          </a:p>
        </p:txBody>
      </p:sp>
      <p:sp>
        <p:nvSpPr>
          <p:cNvPr id="4104" name="Subtitle 17"/>
          <p:cNvSpPr>
            <a:spLocks noGrp="1"/>
          </p:cNvSpPr>
          <p:nvPr>
            <p:ph type="subTitle" idx="1"/>
          </p:nvPr>
        </p:nvSpPr>
        <p:spPr>
          <a:xfrm>
            <a:off x="381000" y="2895600"/>
            <a:ext cx="8229600" cy="2209800"/>
          </a:xfrm>
        </p:spPr>
        <p:txBody>
          <a:bodyPr/>
          <a:lstStyle/>
          <a:p>
            <a:pPr algn="l">
              <a:lnSpc>
                <a:spcPct val="90000"/>
              </a:lnSpc>
              <a:buFont typeface="Wingdings" pitchFamily="2" charset="2"/>
              <a:buChar char="Ø"/>
            </a:pPr>
            <a:r>
              <a:rPr lang="en-US" dirty="0" smtClean="0">
                <a:solidFill>
                  <a:schemeClr val="accent1">
                    <a:lumMod val="75000"/>
                  </a:schemeClr>
                </a:solidFill>
                <a:latin typeface="Cambria" pitchFamily="18" charset="0"/>
              </a:rPr>
              <a:t>Institutional Framework</a:t>
            </a:r>
            <a:endParaRPr lang="sr-Latn-CS" dirty="0" smtClean="0">
              <a:solidFill>
                <a:schemeClr val="accent1">
                  <a:lumMod val="75000"/>
                </a:schemeClr>
              </a:solidFill>
              <a:latin typeface="Cambria" pitchFamily="18" charset="0"/>
            </a:endParaRPr>
          </a:p>
          <a:p>
            <a:pPr algn="l">
              <a:lnSpc>
                <a:spcPct val="90000"/>
              </a:lnSpc>
              <a:buFont typeface="Wingdings" pitchFamily="2" charset="2"/>
              <a:buChar char="Ø"/>
            </a:pPr>
            <a:r>
              <a:rPr lang="sr-Latn-CS" dirty="0" smtClean="0">
                <a:solidFill>
                  <a:schemeClr val="accent1">
                    <a:lumMod val="75000"/>
                  </a:schemeClr>
                </a:solidFill>
                <a:latin typeface="Cambria" pitchFamily="18" charset="0"/>
              </a:rPr>
              <a:t>Leg</a:t>
            </a:r>
            <a:r>
              <a:rPr lang="en-US" dirty="0" smtClean="0">
                <a:solidFill>
                  <a:schemeClr val="accent1">
                    <a:lumMod val="75000"/>
                  </a:schemeClr>
                </a:solidFill>
                <a:latin typeface="Cambria" pitchFamily="18" charset="0"/>
              </a:rPr>
              <a:t>al</a:t>
            </a:r>
            <a:r>
              <a:rPr lang="sr-Latn-CS" dirty="0" smtClean="0">
                <a:solidFill>
                  <a:schemeClr val="accent1">
                    <a:lumMod val="75000"/>
                  </a:schemeClr>
                </a:solidFill>
                <a:latin typeface="Cambria" pitchFamily="18" charset="0"/>
              </a:rPr>
              <a:t> </a:t>
            </a:r>
            <a:r>
              <a:rPr lang="sr-Latn-CS" dirty="0" smtClean="0">
                <a:solidFill>
                  <a:schemeClr val="accent1">
                    <a:lumMod val="75000"/>
                  </a:schemeClr>
                </a:solidFill>
                <a:latin typeface="Cambria" pitchFamily="18" charset="0"/>
              </a:rPr>
              <a:t>Framework</a:t>
            </a:r>
          </a:p>
          <a:p>
            <a:pPr algn="l">
              <a:lnSpc>
                <a:spcPct val="90000"/>
              </a:lnSpc>
              <a:buFont typeface="Wingdings" pitchFamily="2" charset="2"/>
              <a:buChar char="Ø"/>
            </a:pPr>
            <a:r>
              <a:rPr lang="en-US" dirty="0" smtClean="0">
                <a:solidFill>
                  <a:schemeClr val="accent1">
                    <a:lumMod val="75000"/>
                  </a:schemeClr>
                </a:solidFill>
                <a:latin typeface="Cambria" pitchFamily="18" charset="0"/>
              </a:rPr>
              <a:t>Current and Future Activities</a:t>
            </a:r>
          </a:p>
          <a:p>
            <a:pPr algn="l">
              <a:lnSpc>
                <a:spcPct val="90000"/>
              </a:lnSpc>
              <a:buFont typeface="Wingdings" pitchFamily="2" charset="2"/>
              <a:buChar char="Ø"/>
            </a:pPr>
            <a:r>
              <a:rPr lang="en-US" dirty="0" smtClean="0">
                <a:solidFill>
                  <a:schemeClr val="accent1">
                    <a:lumMod val="75000"/>
                  </a:schemeClr>
                </a:solidFill>
                <a:latin typeface="Cambria" pitchFamily="18" charset="0"/>
              </a:rPr>
              <a:t>Challenges </a:t>
            </a:r>
          </a:p>
          <a:p>
            <a:pPr algn="l">
              <a:lnSpc>
                <a:spcPct val="90000"/>
              </a:lnSpc>
            </a:pPr>
            <a:endParaRPr lang="en-US" sz="3500" dirty="0" smtClean="0">
              <a:solidFill>
                <a:srgbClr val="632523"/>
              </a:solidFill>
              <a:latin typeface="Cambria" pitchFamily="18" charset="0"/>
            </a:endParaRPr>
          </a:p>
          <a:p>
            <a:pPr algn="l">
              <a:lnSpc>
                <a:spcPct val="90000"/>
              </a:lnSpc>
            </a:pPr>
            <a:endParaRPr lang="en-GB" sz="3500" dirty="0" smtClean="0">
              <a:solidFill>
                <a:srgbClr val="898989"/>
              </a:solidFill>
              <a:latin typeface="Cambria" pitchFamily="18" charset="0"/>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Chapter </a:t>
            </a:r>
            <a:r>
              <a:rPr lang="x-none" sz="1100" b="1" i="1" smtClean="0">
                <a:solidFill>
                  <a:schemeClr val="accent2">
                    <a:lumMod val="50000"/>
                  </a:schemeClr>
                </a:solidFill>
                <a:effectLst>
                  <a:outerShdw blurRad="38100" dist="38100" dir="2700000" algn="tl">
                    <a:srgbClr val="000000">
                      <a:alpha val="43137"/>
                    </a:srgbClr>
                  </a:outerShdw>
                </a:effectLst>
                <a:latin typeface="Cambria" pitchFamily="18" charset="0"/>
              </a:rPr>
              <a:t>14</a:t>
            </a:r>
            <a:r>
              <a:rPr lang="sr-Latn-CS" sz="11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Transport Policy</a:t>
            </a:r>
            <a:endParaRPr lang="pl-PL" sz="1100" b="1" i="1" dirty="0">
              <a:solidFill>
                <a:schemeClr val="accent2">
                  <a:lumMod val="50000"/>
                </a:schemeClr>
              </a:solidFill>
              <a:effectLst>
                <a:outerShdw blurRad="38100" dist="38100" dir="2700000" algn="tl">
                  <a:srgbClr val="000000">
                    <a:alpha val="43137"/>
                  </a:srgbClr>
                </a:outerShdw>
              </a:effectLst>
              <a:latin typeface="Cambria" pitchFamily="18" charset="0"/>
            </a:endParaRPr>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a:spcAft>
                <a:spcPct val="40000"/>
              </a:spcAft>
              <a:buClr>
                <a:srgbClr val="FF0000"/>
              </a:buClr>
              <a:defRPr/>
            </a:pPr>
            <a:r>
              <a:rPr lang="sr-Latn-CS" b="1" dirty="0">
                <a:solidFill>
                  <a:srgbClr val="F2DCDB"/>
                </a:solidFill>
                <a:latin typeface="Cambria" pitchFamily="18" charset="0"/>
                <a:cs typeface="Arial" charset="0"/>
              </a:rPr>
              <a:t>Chapter </a:t>
            </a:r>
            <a:r>
              <a:rPr lang="en-US" b="1" dirty="0" smtClean="0">
                <a:solidFill>
                  <a:srgbClr val="F2DCDB"/>
                </a:solidFill>
                <a:latin typeface="Cambria" pitchFamily="18" charset="0"/>
                <a:cs typeface="Arial" charset="0"/>
              </a:rPr>
              <a:t>14</a:t>
            </a:r>
            <a:r>
              <a:rPr lang="sr-Latn-CS" b="1" dirty="0" smtClean="0">
                <a:solidFill>
                  <a:srgbClr val="F2DCDB"/>
                </a:solidFill>
                <a:latin typeface="Cambria" pitchFamily="18" charset="0"/>
                <a:cs typeface="Arial" charset="0"/>
              </a:rPr>
              <a:t>: </a:t>
            </a:r>
            <a:r>
              <a:rPr lang="en-US" b="1" dirty="0" smtClean="0">
                <a:solidFill>
                  <a:srgbClr val="F2DCDB"/>
                </a:solidFill>
                <a:latin typeface="Cambria" pitchFamily="18" charset="0"/>
                <a:cs typeface="Arial" charset="0"/>
              </a:rPr>
              <a:t>Transport policy </a:t>
            </a:r>
            <a:endParaRPr lang="en-US" b="1" dirty="0">
              <a:solidFill>
                <a:srgbClr val="F2DCDB"/>
              </a:solidFill>
              <a:latin typeface="Cambria" pitchFamily="18" charset="0"/>
              <a:cs typeface="Arial"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104">
                                            <p:txEl>
                                              <p:pRg st="0" end="0"/>
                                            </p:txEl>
                                          </p:spTgt>
                                        </p:tgtEl>
                                        <p:attrNameLst>
                                          <p:attrName>style.visibility</p:attrName>
                                        </p:attrNameLst>
                                      </p:cBhvr>
                                      <p:to>
                                        <p:strVal val="visible"/>
                                      </p:to>
                                    </p:set>
                                    <p:animEffect transition="in" filter="blinds(horizontal)">
                                      <p:cBhvr>
                                        <p:cTn id="7" dur="500"/>
                                        <p:tgtEl>
                                          <p:spTgt spid="410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104">
                                            <p:txEl>
                                              <p:pRg st="1" end="1"/>
                                            </p:txEl>
                                          </p:spTgt>
                                        </p:tgtEl>
                                        <p:attrNameLst>
                                          <p:attrName>style.visibility</p:attrName>
                                        </p:attrNameLst>
                                      </p:cBhvr>
                                      <p:to>
                                        <p:strVal val="visible"/>
                                      </p:to>
                                    </p:set>
                                    <p:animEffect transition="in" filter="blinds(horizontal)">
                                      <p:cBhvr>
                                        <p:cTn id="12" dur="500"/>
                                        <p:tgtEl>
                                          <p:spTgt spid="410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smtClean="0">
                <a:solidFill>
                  <a:schemeClr val="accent2">
                    <a:lumMod val="20000"/>
                    <a:lumOff val="80000"/>
                  </a:schemeClr>
                </a:solidFill>
                <a:latin typeface="Cambria" pitchFamily="18" charset="0"/>
                <a:cs typeface="Arial" charset="0"/>
              </a:rPr>
              <a:t>1</a:t>
            </a:r>
            <a:r>
              <a:rPr lang="x-none" b="1" dirty="0" smtClean="0">
                <a:solidFill>
                  <a:schemeClr val="accent2">
                    <a:lumMod val="20000"/>
                    <a:lumOff val="80000"/>
                  </a:schemeClr>
                </a:solidFill>
                <a:latin typeface="Cambria" pitchFamily="18" charset="0"/>
                <a:cs typeface="Arial" charset="0"/>
              </a:rPr>
              <a:t>4</a:t>
            </a:r>
            <a:r>
              <a:rPr lang="sr-Latn-CS" b="1" dirty="0" smtClean="0">
                <a:solidFill>
                  <a:schemeClr val="accent2">
                    <a:lumMod val="20000"/>
                    <a:lumOff val="80000"/>
                  </a:schemeClr>
                </a:solidFill>
                <a:latin typeface="Cambria" pitchFamily="18" charset="0"/>
                <a:cs typeface="Arial" charset="0"/>
              </a:rPr>
              <a:t>: Transport </a:t>
            </a:r>
            <a:r>
              <a:rPr lang="en-US" b="1" dirty="0" smtClean="0">
                <a:solidFill>
                  <a:schemeClr val="accent2">
                    <a:lumMod val="20000"/>
                    <a:lumOff val="80000"/>
                  </a:schemeClr>
                </a:solidFill>
                <a:latin typeface="Cambria" pitchFamily="18" charset="0"/>
                <a:cs typeface="Arial" charset="0"/>
              </a:rPr>
              <a:t>Policy</a:t>
            </a:r>
            <a:endParaRPr lang="en-US" b="1" dirty="0">
              <a:solidFill>
                <a:schemeClr val="accent2">
                  <a:lumMod val="20000"/>
                  <a:lumOff val="80000"/>
                </a:schemeClr>
              </a:solidFill>
              <a:latin typeface="Cambria" pitchFamily="18" charset="0"/>
              <a:cs typeface="Arial" charset="0"/>
            </a:endParaRPr>
          </a:p>
        </p:txBody>
      </p:sp>
      <p:sp>
        <p:nvSpPr>
          <p:cNvPr id="3076" name="Text Box 121"/>
          <p:cNvSpPr txBox="1">
            <a:spLocks noChangeArrowheads="1"/>
          </p:cNvSpPr>
          <p:nvPr/>
        </p:nvSpPr>
        <p:spPr bwMode="auto">
          <a:xfrm>
            <a:off x="287338" y="25908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a:endParaRPr lang="en-US" sz="4400" b="1">
              <a:solidFill>
                <a:srgbClr val="000099"/>
              </a:solidFill>
              <a:latin typeface="Cambria" pitchFamily="18" charset="0"/>
            </a:endParaRPr>
          </a:p>
          <a:p>
            <a:pPr marL="14288" indent="-14288" algn="ctr"/>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3079"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Chapter </a:t>
            </a:r>
            <a:r>
              <a:rPr lang="x-none" sz="1100" b="1" i="1" smtClean="0">
                <a:solidFill>
                  <a:schemeClr val="accent2">
                    <a:lumMod val="50000"/>
                  </a:schemeClr>
                </a:solidFill>
                <a:effectLst>
                  <a:outerShdw blurRad="38100" dist="38100" dir="2700000" algn="tl">
                    <a:srgbClr val="000000">
                      <a:alpha val="43137"/>
                    </a:srgbClr>
                  </a:outerShdw>
                </a:effectLst>
                <a:latin typeface="Cambria" pitchFamily="18" charset="0"/>
              </a:rPr>
              <a:t>14</a:t>
            </a:r>
            <a:r>
              <a:rPr lang="sr-Latn-CS" sz="11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Transport Policy</a:t>
            </a:r>
            <a:endParaRPr lang="pl-PL" sz="1100" b="1" i="1" dirty="0">
              <a:solidFill>
                <a:schemeClr val="accent2">
                  <a:lumMod val="50000"/>
                </a:schemeClr>
              </a:solidFill>
              <a:effectLst>
                <a:outerShdw blurRad="38100" dist="38100" dir="2700000" algn="tl">
                  <a:srgbClr val="000000">
                    <a:alpha val="43137"/>
                  </a:srgbClr>
                </a:outerShdw>
              </a:effectLst>
              <a:latin typeface="Cambria" pitchFamily="18" charset="0"/>
            </a:endParaRPr>
          </a:p>
        </p:txBody>
      </p:sp>
      <p:pic>
        <p:nvPicPr>
          <p:cNvPr id="3082"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ln>
            <a:noFill/>
          </a:ln>
          <a:effectLst>
            <a:softEdge rad="112500"/>
          </a:effectLst>
        </p:spPr>
      </p:pic>
      <p:sp>
        <p:nvSpPr>
          <p:cNvPr id="3083" name="Rectangle 16"/>
          <p:cNvSpPr>
            <a:spLocks noChangeArrowheads="1"/>
          </p:cNvSpPr>
          <p:nvPr/>
        </p:nvSpPr>
        <p:spPr bwMode="auto">
          <a:xfrm>
            <a:off x="1371600" y="4191000"/>
            <a:ext cx="6172200" cy="1532727"/>
          </a:xfrm>
          <a:prstGeom prst="rect">
            <a:avLst/>
          </a:prstGeom>
          <a:noFill/>
          <a:ln w="9525">
            <a:noFill/>
            <a:miter lim="800000"/>
            <a:headEnd/>
            <a:tailEnd/>
          </a:ln>
        </p:spPr>
        <p:txBody>
          <a:bodyPr>
            <a:spAutoFit/>
          </a:bodyPr>
          <a:lstStyle/>
          <a:p>
            <a:pPr marL="14288" indent="-14288" algn="ctr">
              <a:spcAft>
                <a:spcPct val="40000"/>
              </a:spcAft>
              <a:buClr>
                <a:srgbClr val="FF0000"/>
              </a:buClr>
              <a:buFont typeface="Wingdings" pitchFamily="2" charset="2"/>
              <a:buNone/>
            </a:pPr>
            <a:endParaRPr lang="en-US" b="1" dirty="0">
              <a:solidFill>
                <a:srgbClr val="632523"/>
              </a:solidFill>
              <a:latin typeface="Cambria" pitchFamily="18" charset="0"/>
            </a:endParaRPr>
          </a:p>
          <a:p>
            <a:pPr marL="14288" indent="-14288" algn="ctr">
              <a:spcAft>
                <a:spcPct val="40000"/>
              </a:spcAft>
              <a:buClr>
                <a:srgbClr val="FF0000"/>
              </a:buClr>
              <a:buFont typeface="Wingdings" pitchFamily="2" charset="2"/>
              <a:buNone/>
            </a:pPr>
            <a:endParaRPr lang="en-US" b="1" dirty="0">
              <a:solidFill>
                <a:srgbClr val="632523"/>
              </a:solidFill>
              <a:latin typeface="Cambria" pitchFamily="18" charset="0"/>
            </a:endParaRPr>
          </a:p>
          <a:p>
            <a:pPr marL="14288" indent="-14288" algn="ctr">
              <a:spcAft>
                <a:spcPct val="40000"/>
              </a:spcAft>
              <a:buClr>
                <a:srgbClr val="FF0000"/>
              </a:buClr>
              <a:buFont typeface="Wingdings" pitchFamily="2" charset="2"/>
              <a:buNone/>
            </a:pPr>
            <a:endParaRPr lang="en-US" b="1" dirty="0">
              <a:solidFill>
                <a:srgbClr val="632523"/>
              </a:solidFill>
              <a:latin typeface="Cambria" pitchFamily="18" charset="0"/>
            </a:endParaRPr>
          </a:p>
          <a:p>
            <a:pPr marL="14288" indent="-14288" algn="ctr">
              <a:spcAft>
                <a:spcPct val="40000"/>
              </a:spcAft>
              <a:buClr>
                <a:srgbClr val="FF0000"/>
              </a:buClr>
              <a:buFont typeface="Wingdings" pitchFamily="2" charset="2"/>
              <a:buNone/>
            </a:pPr>
            <a:endParaRPr lang="en-US" b="1" dirty="0">
              <a:solidFill>
                <a:srgbClr val="632523"/>
              </a:solidFill>
              <a:latin typeface="Cambria" pitchFamily="18" charset="0"/>
            </a:endParaRPr>
          </a:p>
        </p:txBody>
      </p:sp>
      <p:sp>
        <p:nvSpPr>
          <p:cNvPr id="3084" name="Rectangle 18"/>
          <p:cNvSpPr>
            <a:spLocks noChangeArrowheads="1"/>
          </p:cNvSpPr>
          <p:nvPr/>
        </p:nvSpPr>
        <p:spPr bwMode="auto">
          <a:xfrm>
            <a:off x="304800" y="1524000"/>
            <a:ext cx="8534400" cy="538163"/>
          </a:xfrm>
          <a:prstGeom prst="rect">
            <a:avLst/>
          </a:prstGeom>
          <a:noFill/>
          <a:ln w="9525">
            <a:noFill/>
            <a:miter lim="800000"/>
            <a:headEnd/>
            <a:tailEnd/>
          </a:ln>
        </p:spPr>
        <p:txBody>
          <a:bodyPr anchor="ctr">
            <a:spAutoFit/>
          </a:bodyPr>
          <a:lstStyle/>
          <a:p>
            <a:pPr eaLnBrk="0" hangingPunct="0"/>
            <a:endParaRPr lang="en-US" sz="1100">
              <a:latin typeface="Cambria" pitchFamily="18" charset="0"/>
              <a:cs typeface="Times New Roman" pitchFamily="18" charset="0"/>
            </a:endParaRPr>
          </a:p>
          <a:p>
            <a:pPr eaLnBrk="0" hangingPunct="0"/>
            <a:endParaRPr lang="en-US"/>
          </a:p>
        </p:txBody>
      </p:sp>
      <p:sp>
        <p:nvSpPr>
          <p:cNvPr id="3091" name="Rectangle 19"/>
          <p:cNvSpPr>
            <a:spLocks noChangeArrowheads="1"/>
          </p:cNvSpPr>
          <p:nvPr/>
        </p:nvSpPr>
        <p:spPr bwMode="auto">
          <a:xfrm>
            <a:off x="457200" y="959078"/>
            <a:ext cx="8686800" cy="5047536"/>
          </a:xfrm>
          <a:prstGeom prst="rect">
            <a:avLst/>
          </a:prstGeom>
          <a:noFill/>
          <a:ln w="9525">
            <a:noFill/>
            <a:miter lim="800000"/>
            <a:headEnd/>
            <a:tailEnd/>
          </a:ln>
          <a:effectLst>
            <a:outerShdw blurRad="50800" dist="38100" dir="18900000" algn="bl" rotWithShape="0">
              <a:prstClr val="black">
                <a:alpha val="40000"/>
              </a:prstClr>
            </a:outerShdw>
            <a:softEdge rad="127000"/>
          </a:effectLst>
        </p:spPr>
        <p:txBody>
          <a:bodyPr wrap="square" anchor="ctr">
            <a:spAutoFit/>
          </a:bodyPr>
          <a:lstStyle/>
          <a:p>
            <a:pPr algn="ctr"/>
            <a:r>
              <a:rPr lang="en-GB" sz="1400" b="1" dirty="0" smtClean="0">
                <a:solidFill>
                  <a:schemeClr val="accent1">
                    <a:lumMod val="75000"/>
                  </a:schemeClr>
                </a:solidFill>
                <a:latin typeface="Cambria" pitchFamily="18" charset="0"/>
              </a:rPr>
              <a:t>Directive 2009/16/EC of the European Parliament and of the Council of 23 April 2009 on port State control, OJ L 131, 28.5.2009, p. 57. </a:t>
            </a:r>
            <a:endParaRPr lang="en-US" sz="1400" b="1" dirty="0" smtClean="0">
              <a:solidFill>
                <a:schemeClr val="accent1">
                  <a:lumMod val="75000"/>
                </a:schemeClr>
              </a:solidFill>
              <a:latin typeface="Cambria" pitchFamily="18" charset="0"/>
            </a:endParaRPr>
          </a:p>
          <a:p>
            <a:pPr algn="ctr"/>
            <a:r>
              <a:rPr lang="en-GB" sz="1400" b="1" dirty="0" smtClean="0">
                <a:solidFill>
                  <a:schemeClr val="accent1">
                    <a:lumMod val="75000"/>
                  </a:schemeClr>
                </a:solidFill>
                <a:latin typeface="Cambria" pitchFamily="18" charset="0"/>
              </a:rPr>
              <a:t> </a:t>
            </a:r>
            <a:endParaRPr lang="en-US" sz="1400" b="1" dirty="0" smtClean="0">
              <a:solidFill>
                <a:schemeClr val="accent1">
                  <a:lumMod val="75000"/>
                </a:schemeClr>
              </a:solidFill>
              <a:latin typeface="Cambria" pitchFamily="18" charset="0"/>
            </a:endParaRPr>
          </a:p>
          <a:p>
            <a:pPr algn="ctr"/>
            <a:r>
              <a:rPr lang="en-GB" sz="1400" b="1" dirty="0" smtClean="0">
                <a:solidFill>
                  <a:schemeClr val="accent1">
                    <a:lumMod val="75000"/>
                  </a:schemeClr>
                </a:solidFill>
                <a:latin typeface="Cambria" pitchFamily="18" charset="0"/>
              </a:rPr>
              <a:t>Corrigenda</a:t>
            </a:r>
            <a:endParaRPr lang="en-US" sz="1400" b="1" dirty="0" smtClean="0">
              <a:solidFill>
                <a:schemeClr val="accent1">
                  <a:lumMod val="75000"/>
                </a:schemeClr>
              </a:solidFill>
              <a:latin typeface="Cambria" pitchFamily="18" charset="0"/>
            </a:endParaRPr>
          </a:p>
          <a:p>
            <a:pPr algn="ctr"/>
            <a:r>
              <a:rPr lang="en-GB" sz="1400" b="1" dirty="0" smtClean="0">
                <a:solidFill>
                  <a:schemeClr val="accent1">
                    <a:lumMod val="75000"/>
                  </a:schemeClr>
                </a:solidFill>
                <a:latin typeface="Cambria" pitchFamily="18" charset="0"/>
              </a:rPr>
              <a:t>Corrigendum to Directive 2009/16/EC of the European Parliament and of the Council of 23 April 2009 on port State control, (Official Journal of the European Union L 131 of 28 May 2009), OJ L 32, 1.2.2013, p. 23</a:t>
            </a:r>
            <a:endParaRPr lang="en-US" sz="1400" b="1" dirty="0" smtClean="0">
              <a:solidFill>
                <a:schemeClr val="accent1">
                  <a:lumMod val="75000"/>
                </a:schemeClr>
              </a:solidFill>
              <a:latin typeface="Cambria" pitchFamily="18" charset="0"/>
            </a:endParaRPr>
          </a:p>
          <a:p>
            <a:pPr algn="ctr"/>
            <a:r>
              <a:rPr lang="en-GB" sz="1400" b="1" dirty="0" smtClean="0">
                <a:solidFill>
                  <a:schemeClr val="accent1">
                    <a:lumMod val="75000"/>
                  </a:schemeClr>
                </a:solidFill>
                <a:latin typeface="Cambria" pitchFamily="18" charset="0"/>
              </a:rPr>
              <a:t> </a:t>
            </a:r>
            <a:endParaRPr lang="en-US" sz="1400" b="1" dirty="0" smtClean="0">
              <a:solidFill>
                <a:schemeClr val="accent1">
                  <a:lumMod val="75000"/>
                </a:schemeClr>
              </a:solidFill>
              <a:latin typeface="Cambria" pitchFamily="18" charset="0"/>
            </a:endParaRPr>
          </a:p>
          <a:p>
            <a:pPr algn="ctr"/>
            <a:r>
              <a:rPr lang="en-GB" sz="1400" b="1" dirty="0" smtClean="0">
                <a:solidFill>
                  <a:schemeClr val="accent1">
                    <a:lumMod val="75000"/>
                  </a:schemeClr>
                </a:solidFill>
                <a:latin typeface="Cambria" pitchFamily="18" charset="0"/>
              </a:rPr>
              <a:t>Amended by</a:t>
            </a:r>
            <a:endParaRPr lang="en-US" sz="1400" b="1" dirty="0" smtClean="0">
              <a:solidFill>
                <a:schemeClr val="accent1">
                  <a:lumMod val="75000"/>
                </a:schemeClr>
              </a:solidFill>
              <a:latin typeface="Cambria" pitchFamily="18" charset="0"/>
            </a:endParaRPr>
          </a:p>
          <a:p>
            <a:pPr algn="ctr"/>
            <a:r>
              <a:rPr lang="en-GB" sz="1400" b="1" dirty="0" smtClean="0">
                <a:solidFill>
                  <a:schemeClr val="accent1">
                    <a:lumMod val="75000"/>
                  </a:schemeClr>
                </a:solidFill>
                <a:latin typeface="Cambria" pitchFamily="18" charset="0"/>
              </a:rPr>
              <a:t>Commission Regulation (EU) No 428/2010 of 20 May 2010 implementing Article 14 of Directive 2009/16/EC of the European Parliament and of the Council as regards expanded inspections of ships, OJ L 125, 21.5.2010. </a:t>
            </a:r>
            <a:endParaRPr lang="en-US" sz="1400" b="1" dirty="0" smtClean="0">
              <a:solidFill>
                <a:schemeClr val="accent1">
                  <a:lumMod val="75000"/>
                </a:schemeClr>
              </a:solidFill>
              <a:latin typeface="Cambria" pitchFamily="18" charset="0"/>
            </a:endParaRPr>
          </a:p>
          <a:p>
            <a:pPr algn="ctr"/>
            <a:r>
              <a:rPr lang="en-GB" sz="1400" b="1" dirty="0" smtClean="0">
                <a:solidFill>
                  <a:schemeClr val="accent1">
                    <a:lumMod val="75000"/>
                  </a:schemeClr>
                </a:solidFill>
                <a:latin typeface="Cambria" pitchFamily="18" charset="0"/>
              </a:rPr>
              <a:t> </a:t>
            </a:r>
            <a:endParaRPr lang="en-US" sz="1400" b="1" dirty="0" smtClean="0">
              <a:solidFill>
                <a:schemeClr val="accent1">
                  <a:lumMod val="75000"/>
                </a:schemeClr>
              </a:solidFill>
              <a:latin typeface="Cambria" pitchFamily="18" charset="0"/>
            </a:endParaRPr>
          </a:p>
          <a:p>
            <a:pPr algn="ctr"/>
            <a:r>
              <a:rPr lang="en-GB" sz="1400" b="1" dirty="0" smtClean="0">
                <a:solidFill>
                  <a:schemeClr val="accent1">
                    <a:lumMod val="75000"/>
                  </a:schemeClr>
                </a:solidFill>
                <a:latin typeface="Cambria" pitchFamily="18" charset="0"/>
              </a:rPr>
              <a:t>Commission Regulation (EU) No 801/2010 of 13 September 2010 implementing Article 10(3) of Directive 2009/16/EC of the European Parliament and of the Council as regards the flag State criteria, OJ L 241, 14.9.2010. </a:t>
            </a:r>
            <a:endParaRPr lang="en-US" sz="1400" b="1" dirty="0" smtClean="0">
              <a:solidFill>
                <a:schemeClr val="accent1">
                  <a:lumMod val="75000"/>
                </a:schemeClr>
              </a:solidFill>
              <a:latin typeface="Cambria" pitchFamily="18" charset="0"/>
            </a:endParaRPr>
          </a:p>
          <a:p>
            <a:pPr algn="ctr"/>
            <a:r>
              <a:rPr lang="en-GB" sz="1400" b="1" dirty="0" smtClean="0">
                <a:solidFill>
                  <a:schemeClr val="accent1">
                    <a:lumMod val="75000"/>
                  </a:schemeClr>
                </a:solidFill>
                <a:latin typeface="Cambria" pitchFamily="18" charset="0"/>
              </a:rPr>
              <a:t> </a:t>
            </a:r>
            <a:endParaRPr lang="en-US" sz="1400" b="1" dirty="0" smtClean="0">
              <a:solidFill>
                <a:schemeClr val="accent1">
                  <a:lumMod val="75000"/>
                </a:schemeClr>
              </a:solidFill>
              <a:latin typeface="Cambria" pitchFamily="18" charset="0"/>
            </a:endParaRPr>
          </a:p>
          <a:p>
            <a:pPr algn="ctr"/>
            <a:r>
              <a:rPr lang="en-GB" sz="1400" b="1" dirty="0" smtClean="0">
                <a:solidFill>
                  <a:schemeClr val="accent1">
                    <a:lumMod val="75000"/>
                  </a:schemeClr>
                </a:solidFill>
                <a:latin typeface="Cambria" pitchFamily="18" charset="0"/>
              </a:rPr>
              <a:t>Commission Regulation (EU) No 802/2010 of 13 September 2010 implementing Article 10(3) and Article 27 of Directive 2009/16/EC of the European Parliament and of the Council as regards company performance, OJ L 241, 14.9.2010. R 801/10 EEE, JOL 341 22.12.2011, p.84</a:t>
            </a:r>
            <a:endParaRPr lang="en-US" sz="1400" b="1" dirty="0" smtClean="0">
              <a:solidFill>
                <a:schemeClr val="accent1">
                  <a:lumMod val="75000"/>
                </a:schemeClr>
              </a:solidFill>
              <a:latin typeface="Cambria" pitchFamily="18" charset="0"/>
            </a:endParaRPr>
          </a:p>
          <a:p>
            <a:pPr algn="ctr"/>
            <a:r>
              <a:rPr lang="en-GB" sz="1400" b="1" dirty="0" smtClean="0">
                <a:solidFill>
                  <a:schemeClr val="accent1">
                    <a:lumMod val="75000"/>
                  </a:schemeClr>
                </a:solidFill>
                <a:latin typeface="Cambria" pitchFamily="18" charset="0"/>
              </a:rPr>
              <a:t> </a:t>
            </a:r>
            <a:endParaRPr lang="en-US" sz="1400" b="1" dirty="0" smtClean="0">
              <a:solidFill>
                <a:schemeClr val="accent1">
                  <a:lumMod val="75000"/>
                </a:schemeClr>
              </a:solidFill>
              <a:latin typeface="Cambria" pitchFamily="18" charset="0"/>
            </a:endParaRPr>
          </a:p>
          <a:p>
            <a:pPr algn="ctr"/>
            <a:r>
              <a:rPr lang="en-GB" sz="1400" b="1" dirty="0" smtClean="0">
                <a:solidFill>
                  <a:schemeClr val="accent1">
                    <a:lumMod val="75000"/>
                  </a:schemeClr>
                </a:solidFill>
                <a:latin typeface="Cambria" pitchFamily="18" charset="0"/>
              </a:rPr>
              <a:t>Commission Directive 96/40/EC of 25 June 1996 establishing a common model for an identity card for inspectors carrying out port State control, OJ L 196, 7.8.1996, p. 8. </a:t>
            </a:r>
            <a:endParaRPr lang="en-US" sz="1400" b="1" dirty="0">
              <a:solidFill>
                <a:schemeClr val="accent1">
                  <a:lumMod val="75000"/>
                </a:schemeClr>
              </a:solidFill>
              <a:latin typeface="Cambria" pitchFamily="18" charset="0"/>
            </a:endParaRPr>
          </a:p>
        </p:txBody>
      </p:sp>
    </p:spTree>
  </p:cSld>
  <p:clrMapOvr>
    <a:masterClrMapping/>
  </p:clrMapOvr>
  <p:transition>
    <p:wedg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4099"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4101" name="Rectangle 41"/>
          <p:cNvSpPr>
            <a:spLocks noChangeArrowheads="1"/>
          </p:cNvSpPr>
          <p:nvPr/>
        </p:nvSpPr>
        <p:spPr bwMode="auto">
          <a:xfrm>
            <a:off x="609600" y="1905000"/>
            <a:ext cx="7924800" cy="430213"/>
          </a:xfrm>
          <a:prstGeom prst="rect">
            <a:avLst/>
          </a:prstGeom>
          <a:noFill/>
          <a:ln w="9525">
            <a:noFill/>
            <a:miter lim="800000"/>
            <a:headEnd/>
            <a:tailEnd/>
          </a:ln>
        </p:spPr>
        <p:txBody>
          <a:bodyPr>
            <a:spAutoFit/>
          </a:bodyPr>
          <a:lstStyle/>
          <a:p>
            <a:pPr>
              <a:lnSpc>
                <a:spcPct val="80000"/>
              </a:lnSpc>
            </a:pPr>
            <a:endParaRPr lang="sr-Latn-CS" sz="1000">
              <a:solidFill>
                <a:srgbClr val="632523"/>
              </a:solidFill>
              <a:latin typeface="Cambria" pitchFamily="18" charset="0"/>
              <a:ea typeface="Calibri" pitchFamily="34" charset="0"/>
              <a:cs typeface="Times New Roman" pitchFamily="18" charset="0"/>
            </a:endParaRPr>
          </a:p>
          <a:p>
            <a:pPr algn="just">
              <a:lnSpc>
                <a:spcPct val="60000"/>
              </a:lnSpc>
              <a:buFont typeface="Wingdings" pitchFamily="2" charset="2"/>
              <a:buChar char="Ø"/>
            </a:pPr>
            <a:endParaRPr lang="en-US" sz="1000">
              <a:solidFill>
                <a:srgbClr val="632523"/>
              </a:solidFill>
              <a:latin typeface="Cambria" pitchFamily="18" charset="0"/>
              <a:ea typeface="Calibri" pitchFamily="34" charset="0"/>
              <a:cs typeface="Times New Roman" pitchFamily="18" charset="0"/>
            </a:endParaRPr>
          </a:p>
          <a:p>
            <a:pPr>
              <a:lnSpc>
                <a:spcPct val="80000"/>
              </a:lnSpc>
            </a:pPr>
            <a:endParaRPr lang="en-US" sz="1000">
              <a:solidFill>
                <a:srgbClr val="632523"/>
              </a:solidFill>
              <a:latin typeface="Cambria" pitchFamily="18" charset="0"/>
              <a:ea typeface="Calibri" pitchFamily="34" charset="0"/>
              <a:cs typeface="Times New Roman" pitchFamily="18" charset="0"/>
            </a:endParaRPr>
          </a:p>
        </p:txBody>
      </p:sp>
      <p:pic>
        <p:nvPicPr>
          <p:cNvPr id="4102"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4103" name="Title 16"/>
          <p:cNvSpPr>
            <a:spLocks noGrp="1"/>
          </p:cNvSpPr>
          <p:nvPr>
            <p:ph type="ctrTitle"/>
          </p:nvPr>
        </p:nvSpPr>
        <p:spPr>
          <a:xfrm>
            <a:off x="685800" y="1143001"/>
            <a:ext cx="7772400" cy="685799"/>
          </a:xfrm>
        </p:spPr>
        <p:txBody>
          <a:bodyPr>
            <a:normAutofit fontScale="90000"/>
          </a:bodyPr>
          <a:lstStyle/>
          <a:p>
            <a:r>
              <a:rPr lang="en-US" dirty="0" smtClean="0">
                <a:solidFill>
                  <a:schemeClr val="accent1">
                    <a:lumMod val="75000"/>
                  </a:schemeClr>
                </a:solidFill>
                <a:latin typeface="Cambria" pitchFamily="18" charset="0"/>
              </a:rPr>
              <a:t>Institutional Framework</a:t>
            </a:r>
            <a:r>
              <a:rPr lang="sr-Latn-CS" sz="3200" dirty="0" smtClean="0">
                <a:solidFill>
                  <a:srgbClr val="632523"/>
                </a:solidFill>
                <a:latin typeface="Cambria" pitchFamily="18" charset="0"/>
              </a:rPr>
              <a:t/>
            </a:r>
            <a:br>
              <a:rPr lang="sr-Latn-CS" sz="3200" dirty="0" smtClean="0">
                <a:solidFill>
                  <a:srgbClr val="632523"/>
                </a:solidFill>
                <a:latin typeface="Cambria" pitchFamily="18" charset="0"/>
              </a:rPr>
            </a:br>
            <a:endParaRPr lang="en-GB" sz="3200" b="1" dirty="0" smtClean="0">
              <a:solidFill>
                <a:schemeClr val="hlink"/>
              </a:solidFill>
              <a:latin typeface="Cambria" pitchFamily="18" charset="0"/>
            </a:endParaRPr>
          </a:p>
        </p:txBody>
      </p:sp>
      <p:sp>
        <p:nvSpPr>
          <p:cNvPr id="4104" name="Subtitle 17"/>
          <p:cNvSpPr>
            <a:spLocks noGrp="1"/>
          </p:cNvSpPr>
          <p:nvPr>
            <p:ph type="subTitle" idx="1"/>
          </p:nvPr>
        </p:nvSpPr>
        <p:spPr>
          <a:xfrm>
            <a:off x="381000" y="2895600"/>
            <a:ext cx="8229600" cy="2209800"/>
          </a:xfrm>
        </p:spPr>
        <p:txBody>
          <a:bodyPr/>
          <a:lstStyle/>
          <a:p>
            <a:pPr algn="l">
              <a:lnSpc>
                <a:spcPct val="90000"/>
              </a:lnSpc>
            </a:pPr>
            <a:endParaRPr lang="en-US" sz="3500" dirty="0" smtClean="0">
              <a:solidFill>
                <a:srgbClr val="632523"/>
              </a:solidFill>
              <a:latin typeface="Cambria" pitchFamily="18" charset="0"/>
            </a:endParaRPr>
          </a:p>
          <a:p>
            <a:pPr algn="l">
              <a:lnSpc>
                <a:spcPct val="90000"/>
              </a:lnSpc>
            </a:pPr>
            <a:endParaRPr lang="en-GB" sz="3500" dirty="0" smtClean="0">
              <a:solidFill>
                <a:srgbClr val="898989"/>
              </a:solidFill>
              <a:latin typeface="Cambria" pitchFamily="18" charset="0"/>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Chapter </a:t>
            </a:r>
            <a:r>
              <a:rPr lang="x-none" sz="1100" b="1" i="1" smtClean="0">
                <a:solidFill>
                  <a:schemeClr val="accent2">
                    <a:lumMod val="50000"/>
                  </a:schemeClr>
                </a:solidFill>
                <a:effectLst>
                  <a:outerShdw blurRad="38100" dist="38100" dir="2700000" algn="tl">
                    <a:srgbClr val="000000">
                      <a:alpha val="43137"/>
                    </a:srgbClr>
                  </a:outerShdw>
                </a:effectLst>
                <a:latin typeface="Cambria" pitchFamily="18" charset="0"/>
              </a:rPr>
              <a:t>14</a:t>
            </a:r>
            <a:r>
              <a:rPr lang="sr-Latn-CS" sz="11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Transport Policy</a:t>
            </a:r>
            <a:endParaRPr lang="pl-PL" sz="1100" b="1" i="1" dirty="0">
              <a:solidFill>
                <a:schemeClr val="accent2">
                  <a:lumMod val="50000"/>
                </a:schemeClr>
              </a:solidFill>
              <a:effectLst>
                <a:outerShdw blurRad="38100" dist="38100" dir="2700000" algn="tl">
                  <a:srgbClr val="000000">
                    <a:alpha val="43137"/>
                  </a:srgbClr>
                </a:outerShdw>
              </a:effectLst>
              <a:latin typeface="Cambria" pitchFamily="18" charset="0"/>
            </a:endParaRPr>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a:spcAft>
                <a:spcPct val="40000"/>
              </a:spcAft>
              <a:buClr>
                <a:srgbClr val="FF0000"/>
              </a:buClr>
              <a:defRPr/>
            </a:pPr>
            <a:r>
              <a:rPr lang="sr-Latn-CS" b="1" dirty="0">
                <a:solidFill>
                  <a:srgbClr val="F2DCDB"/>
                </a:solidFill>
                <a:latin typeface="Cambria" pitchFamily="18" charset="0"/>
                <a:cs typeface="Arial" charset="0"/>
              </a:rPr>
              <a:t>Chapter </a:t>
            </a:r>
            <a:r>
              <a:rPr lang="en-US" b="1" dirty="0" smtClean="0">
                <a:solidFill>
                  <a:srgbClr val="F2DCDB"/>
                </a:solidFill>
                <a:latin typeface="Cambria" pitchFamily="18" charset="0"/>
                <a:cs typeface="Arial" charset="0"/>
              </a:rPr>
              <a:t>14</a:t>
            </a:r>
            <a:r>
              <a:rPr lang="sr-Latn-CS" b="1" dirty="0" smtClean="0">
                <a:solidFill>
                  <a:srgbClr val="F2DCDB"/>
                </a:solidFill>
                <a:latin typeface="Cambria" pitchFamily="18" charset="0"/>
                <a:cs typeface="Arial" charset="0"/>
              </a:rPr>
              <a:t>: </a:t>
            </a:r>
            <a:r>
              <a:rPr lang="en-US" b="1" dirty="0" smtClean="0">
                <a:solidFill>
                  <a:srgbClr val="F2DCDB"/>
                </a:solidFill>
                <a:latin typeface="Cambria" pitchFamily="18" charset="0"/>
                <a:cs typeface="Arial" charset="0"/>
              </a:rPr>
              <a:t>Transport policy </a:t>
            </a:r>
            <a:endParaRPr lang="en-US" b="1" dirty="0">
              <a:solidFill>
                <a:srgbClr val="F2DCDB"/>
              </a:solidFill>
              <a:latin typeface="Cambria" pitchFamily="18" charset="0"/>
              <a:cs typeface="Arial"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graphicFrame>
        <p:nvGraphicFramePr>
          <p:cNvPr id="18" name="Diagram 17"/>
          <p:cNvGraphicFramePr/>
          <p:nvPr/>
        </p:nvGraphicFramePr>
        <p:xfrm>
          <a:off x="304800" y="1752600"/>
          <a:ext cx="8534400" cy="4191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transition>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4099"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4101" name="Rectangle 41"/>
          <p:cNvSpPr>
            <a:spLocks noChangeArrowheads="1"/>
          </p:cNvSpPr>
          <p:nvPr/>
        </p:nvSpPr>
        <p:spPr bwMode="auto">
          <a:xfrm>
            <a:off x="609600" y="1905000"/>
            <a:ext cx="7924800" cy="430213"/>
          </a:xfrm>
          <a:prstGeom prst="rect">
            <a:avLst/>
          </a:prstGeom>
          <a:noFill/>
          <a:ln w="9525">
            <a:noFill/>
            <a:miter lim="800000"/>
            <a:headEnd/>
            <a:tailEnd/>
          </a:ln>
        </p:spPr>
        <p:txBody>
          <a:bodyPr>
            <a:spAutoFit/>
          </a:bodyPr>
          <a:lstStyle/>
          <a:p>
            <a:pPr>
              <a:lnSpc>
                <a:spcPct val="80000"/>
              </a:lnSpc>
            </a:pPr>
            <a:endParaRPr lang="sr-Latn-CS" sz="1000">
              <a:solidFill>
                <a:srgbClr val="632523"/>
              </a:solidFill>
              <a:latin typeface="Cambria" pitchFamily="18" charset="0"/>
              <a:ea typeface="Calibri" pitchFamily="34" charset="0"/>
              <a:cs typeface="Times New Roman" pitchFamily="18" charset="0"/>
            </a:endParaRPr>
          </a:p>
          <a:p>
            <a:pPr algn="just">
              <a:lnSpc>
                <a:spcPct val="60000"/>
              </a:lnSpc>
              <a:buFont typeface="Wingdings" pitchFamily="2" charset="2"/>
              <a:buChar char="Ø"/>
            </a:pPr>
            <a:endParaRPr lang="en-US" sz="1000">
              <a:solidFill>
                <a:srgbClr val="632523"/>
              </a:solidFill>
              <a:latin typeface="Cambria" pitchFamily="18" charset="0"/>
              <a:ea typeface="Calibri" pitchFamily="34" charset="0"/>
              <a:cs typeface="Times New Roman" pitchFamily="18" charset="0"/>
            </a:endParaRPr>
          </a:p>
          <a:p>
            <a:pPr>
              <a:lnSpc>
                <a:spcPct val="80000"/>
              </a:lnSpc>
            </a:pPr>
            <a:endParaRPr lang="en-US" sz="1000">
              <a:solidFill>
                <a:srgbClr val="632523"/>
              </a:solidFill>
              <a:latin typeface="Cambria" pitchFamily="18" charset="0"/>
              <a:ea typeface="Calibri" pitchFamily="34" charset="0"/>
              <a:cs typeface="Times New Roman" pitchFamily="18" charset="0"/>
            </a:endParaRPr>
          </a:p>
        </p:txBody>
      </p:sp>
      <p:pic>
        <p:nvPicPr>
          <p:cNvPr id="4102"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4103" name="Title 16"/>
          <p:cNvSpPr>
            <a:spLocks noGrp="1"/>
          </p:cNvSpPr>
          <p:nvPr>
            <p:ph type="ctrTitle"/>
          </p:nvPr>
        </p:nvSpPr>
        <p:spPr>
          <a:xfrm>
            <a:off x="685800" y="1143000"/>
            <a:ext cx="7772400" cy="1470025"/>
          </a:xfrm>
        </p:spPr>
        <p:txBody>
          <a:bodyPr/>
          <a:lstStyle/>
          <a:p>
            <a:r>
              <a:rPr lang="en-US" sz="3200" dirty="0" smtClean="0">
                <a:solidFill>
                  <a:schemeClr val="accent1">
                    <a:lumMod val="75000"/>
                  </a:schemeClr>
                </a:solidFill>
                <a:latin typeface="Cambria" pitchFamily="18" charset="0"/>
              </a:rPr>
              <a:t>Institutional Framework</a:t>
            </a:r>
            <a:r>
              <a:rPr lang="sr-Latn-CS" sz="3200" dirty="0" smtClean="0">
                <a:solidFill>
                  <a:schemeClr val="accent1">
                    <a:lumMod val="75000"/>
                  </a:schemeClr>
                </a:solidFill>
                <a:latin typeface="Cambria" pitchFamily="18" charset="0"/>
              </a:rPr>
              <a:t/>
            </a:r>
            <a:br>
              <a:rPr lang="sr-Latn-CS" sz="3200" dirty="0" smtClean="0">
                <a:solidFill>
                  <a:schemeClr val="accent1">
                    <a:lumMod val="75000"/>
                  </a:schemeClr>
                </a:solidFill>
                <a:latin typeface="Cambria" pitchFamily="18" charset="0"/>
              </a:rPr>
            </a:br>
            <a:endParaRPr lang="en-GB" sz="3200" b="1" dirty="0" smtClean="0">
              <a:solidFill>
                <a:schemeClr val="accent1">
                  <a:lumMod val="75000"/>
                </a:schemeClr>
              </a:solidFill>
              <a:latin typeface="Cambria" pitchFamily="18" charset="0"/>
            </a:endParaRPr>
          </a:p>
        </p:txBody>
      </p:sp>
      <p:sp>
        <p:nvSpPr>
          <p:cNvPr id="4104" name="Subtitle 17"/>
          <p:cNvSpPr>
            <a:spLocks noGrp="1"/>
          </p:cNvSpPr>
          <p:nvPr>
            <p:ph type="subTitle" idx="1"/>
          </p:nvPr>
        </p:nvSpPr>
        <p:spPr>
          <a:xfrm>
            <a:off x="381000" y="2133600"/>
            <a:ext cx="8229600" cy="3657600"/>
          </a:xfrm>
        </p:spPr>
        <p:txBody>
          <a:bodyPr>
            <a:normAutofit fontScale="47500" lnSpcReduction="20000"/>
          </a:bodyPr>
          <a:lstStyle/>
          <a:p>
            <a:pPr algn="l">
              <a:lnSpc>
                <a:spcPct val="90000"/>
              </a:lnSpc>
            </a:pPr>
            <a:endParaRPr lang="en-US" sz="3500" dirty="0" smtClean="0">
              <a:solidFill>
                <a:srgbClr val="632523"/>
              </a:solidFill>
              <a:latin typeface="Cambria" pitchFamily="18" charset="0"/>
            </a:endParaRPr>
          </a:p>
          <a:p>
            <a:pPr algn="just">
              <a:lnSpc>
                <a:spcPct val="90000"/>
              </a:lnSpc>
              <a:buFont typeface="Wingdings" pitchFamily="2" charset="2"/>
              <a:buChar char="Ø"/>
            </a:pPr>
            <a:r>
              <a:rPr lang="en-GB" sz="3600" dirty="0" smtClean="0">
                <a:solidFill>
                  <a:schemeClr val="accent1">
                    <a:lumMod val="75000"/>
                  </a:schemeClr>
                </a:solidFill>
                <a:latin typeface="Cambria" pitchFamily="18" charset="0"/>
              </a:rPr>
              <a:t> </a:t>
            </a:r>
            <a:r>
              <a:rPr lang="en-GB" sz="4200" dirty="0" smtClean="0">
                <a:solidFill>
                  <a:schemeClr val="accent1">
                    <a:lumMod val="75000"/>
                  </a:schemeClr>
                </a:solidFill>
                <a:latin typeface="Cambria" pitchFamily="18" charset="0"/>
              </a:rPr>
              <a:t>Decree on Organization and Method of Operation of State </a:t>
            </a:r>
            <a:r>
              <a:rPr lang="en-GB" sz="4800" dirty="0" smtClean="0">
                <a:solidFill>
                  <a:schemeClr val="accent1">
                    <a:lumMod val="75000"/>
                  </a:schemeClr>
                </a:solidFill>
                <a:latin typeface="Cambria" pitchFamily="18" charset="0"/>
              </a:rPr>
              <a:t>Administration</a:t>
            </a:r>
            <a:r>
              <a:rPr lang="en-GB" sz="4200" dirty="0" smtClean="0">
                <a:solidFill>
                  <a:schemeClr val="accent1">
                    <a:lumMod val="75000"/>
                  </a:schemeClr>
                </a:solidFill>
                <a:latin typeface="Cambria" pitchFamily="18" charset="0"/>
              </a:rPr>
              <a:t> stipulates that the Ministry of Transport and Maritime Affairs shall perform authority functions, which inter alias refer to: maritime transport; safety of maritime transport; security protection of merchant ships and ports for international transport; setting indicators, prevention and taking emergency measures in case of sea pollution from vessels; carriage of dangerous goods in maritime transport in accordance with special law; local and international carriage of passengers and goods; facilities of maritime safety; railway, road and maritime economy; safety of maritime navigation; ports; monitoring and studying of economic conditions and economic position of companies in these fields; proposal of measures of current and development policy and analysis of their impact on the position of companies in the field of maritime affairs </a:t>
            </a: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Chapter </a:t>
            </a:r>
            <a:r>
              <a:rPr lang="x-none" sz="1100" b="1" i="1" smtClean="0">
                <a:solidFill>
                  <a:schemeClr val="accent2">
                    <a:lumMod val="50000"/>
                  </a:schemeClr>
                </a:solidFill>
                <a:effectLst>
                  <a:outerShdw blurRad="38100" dist="38100" dir="2700000" algn="tl">
                    <a:srgbClr val="000000">
                      <a:alpha val="43137"/>
                    </a:srgbClr>
                  </a:outerShdw>
                </a:effectLst>
                <a:latin typeface="Cambria" pitchFamily="18" charset="0"/>
              </a:rPr>
              <a:t>14</a:t>
            </a:r>
            <a:r>
              <a:rPr lang="sr-Latn-CS" sz="11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Transport Policy</a:t>
            </a:r>
            <a:endParaRPr lang="pl-PL" sz="1100" b="1" i="1" dirty="0">
              <a:solidFill>
                <a:schemeClr val="accent2">
                  <a:lumMod val="50000"/>
                </a:schemeClr>
              </a:solidFill>
              <a:effectLst>
                <a:outerShdw blurRad="38100" dist="38100" dir="2700000" algn="tl">
                  <a:srgbClr val="000000">
                    <a:alpha val="43137"/>
                  </a:srgbClr>
                </a:outerShdw>
              </a:effectLst>
              <a:latin typeface="Cambria" pitchFamily="18" charset="0"/>
            </a:endParaRPr>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a:spcAft>
                <a:spcPct val="40000"/>
              </a:spcAft>
              <a:buClr>
                <a:srgbClr val="FF0000"/>
              </a:buClr>
              <a:defRPr/>
            </a:pPr>
            <a:r>
              <a:rPr lang="sr-Latn-CS" b="1" dirty="0">
                <a:solidFill>
                  <a:srgbClr val="F2DCDB"/>
                </a:solidFill>
                <a:latin typeface="Cambria" pitchFamily="18" charset="0"/>
                <a:cs typeface="Arial" charset="0"/>
              </a:rPr>
              <a:t>Chapter </a:t>
            </a:r>
            <a:r>
              <a:rPr lang="en-US" b="1" dirty="0" smtClean="0">
                <a:solidFill>
                  <a:srgbClr val="F2DCDB"/>
                </a:solidFill>
                <a:latin typeface="Cambria" pitchFamily="18" charset="0"/>
                <a:cs typeface="Arial" charset="0"/>
              </a:rPr>
              <a:t>14</a:t>
            </a:r>
            <a:r>
              <a:rPr lang="sr-Latn-CS" b="1" dirty="0" smtClean="0">
                <a:solidFill>
                  <a:srgbClr val="F2DCDB"/>
                </a:solidFill>
                <a:latin typeface="Cambria" pitchFamily="18" charset="0"/>
                <a:cs typeface="Arial" charset="0"/>
              </a:rPr>
              <a:t>: </a:t>
            </a:r>
            <a:r>
              <a:rPr lang="en-US" b="1" dirty="0" smtClean="0">
                <a:solidFill>
                  <a:srgbClr val="F2DCDB"/>
                </a:solidFill>
                <a:latin typeface="Cambria" pitchFamily="18" charset="0"/>
                <a:cs typeface="Arial" charset="0"/>
              </a:rPr>
              <a:t>Transport policy </a:t>
            </a:r>
            <a:endParaRPr lang="en-US" b="1" dirty="0">
              <a:solidFill>
                <a:srgbClr val="F2DCDB"/>
              </a:solidFill>
              <a:latin typeface="Cambria" pitchFamily="18" charset="0"/>
              <a:cs typeface="Arial"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Tree>
  </p:cSld>
  <p:clrMapOvr>
    <a:masterClrMapping/>
  </p:clrMapOvr>
  <p:transition>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4099"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4101" name="Rectangle 41"/>
          <p:cNvSpPr>
            <a:spLocks noChangeArrowheads="1"/>
          </p:cNvSpPr>
          <p:nvPr/>
        </p:nvSpPr>
        <p:spPr bwMode="auto">
          <a:xfrm>
            <a:off x="609600" y="1905000"/>
            <a:ext cx="7924800" cy="430213"/>
          </a:xfrm>
          <a:prstGeom prst="rect">
            <a:avLst/>
          </a:prstGeom>
          <a:noFill/>
          <a:ln w="9525">
            <a:noFill/>
            <a:miter lim="800000"/>
            <a:headEnd/>
            <a:tailEnd/>
          </a:ln>
        </p:spPr>
        <p:txBody>
          <a:bodyPr>
            <a:spAutoFit/>
          </a:bodyPr>
          <a:lstStyle/>
          <a:p>
            <a:pPr>
              <a:lnSpc>
                <a:spcPct val="80000"/>
              </a:lnSpc>
            </a:pPr>
            <a:endParaRPr lang="sr-Latn-CS" sz="1000">
              <a:solidFill>
                <a:srgbClr val="632523"/>
              </a:solidFill>
              <a:latin typeface="Cambria" pitchFamily="18" charset="0"/>
              <a:ea typeface="Calibri" pitchFamily="34" charset="0"/>
              <a:cs typeface="Times New Roman" pitchFamily="18" charset="0"/>
            </a:endParaRPr>
          </a:p>
          <a:p>
            <a:pPr algn="just">
              <a:lnSpc>
                <a:spcPct val="60000"/>
              </a:lnSpc>
              <a:buFont typeface="Wingdings" pitchFamily="2" charset="2"/>
              <a:buChar char="Ø"/>
            </a:pPr>
            <a:endParaRPr lang="en-US" sz="1000">
              <a:solidFill>
                <a:srgbClr val="632523"/>
              </a:solidFill>
              <a:latin typeface="Cambria" pitchFamily="18" charset="0"/>
              <a:ea typeface="Calibri" pitchFamily="34" charset="0"/>
              <a:cs typeface="Times New Roman" pitchFamily="18" charset="0"/>
            </a:endParaRPr>
          </a:p>
          <a:p>
            <a:pPr>
              <a:lnSpc>
                <a:spcPct val="80000"/>
              </a:lnSpc>
            </a:pPr>
            <a:endParaRPr lang="en-US" sz="1000">
              <a:solidFill>
                <a:srgbClr val="632523"/>
              </a:solidFill>
              <a:latin typeface="Cambria" pitchFamily="18" charset="0"/>
              <a:ea typeface="Calibri" pitchFamily="34" charset="0"/>
              <a:cs typeface="Times New Roman" pitchFamily="18" charset="0"/>
            </a:endParaRPr>
          </a:p>
        </p:txBody>
      </p:sp>
      <p:pic>
        <p:nvPicPr>
          <p:cNvPr id="4102"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4103" name="Title 16"/>
          <p:cNvSpPr>
            <a:spLocks noGrp="1"/>
          </p:cNvSpPr>
          <p:nvPr>
            <p:ph type="ctrTitle"/>
          </p:nvPr>
        </p:nvSpPr>
        <p:spPr>
          <a:xfrm>
            <a:off x="685800" y="1143000"/>
            <a:ext cx="7772400" cy="1470025"/>
          </a:xfrm>
        </p:spPr>
        <p:txBody>
          <a:bodyPr/>
          <a:lstStyle/>
          <a:p>
            <a:r>
              <a:rPr lang="en-US" sz="3200" dirty="0" smtClean="0">
                <a:solidFill>
                  <a:schemeClr val="accent1">
                    <a:lumMod val="75000"/>
                  </a:schemeClr>
                </a:solidFill>
                <a:latin typeface="Cambria" pitchFamily="18" charset="0"/>
              </a:rPr>
              <a:t>Institutional Framework</a:t>
            </a:r>
            <a:r>
              <a:rPr lang="sr-Latn-CS" sz="3200" dirty="0" smtClean="0">
                <a:solidFill>
                  <a:schemeClr val="accent1">
                    <a:lumMod val="75000"/>
                  </a:schemeClr>
                </a:solidFill>
                <a:latin typeface="Cambria" pitchFamily="18" charset="0"/>
              </a:rPr>
              <a:t/>
            </a:r>
            <a:br>
              <a:rPr lang="sr-Latn-CS" sz="3200" dirty="0" smtClean="0">
                <a:solidFill>
                  <a:schemeClr val="accent1">
                    <a:lumMod val="75000"/>
                  </a:schemeClr>
                </a:solidFill>
                <a:latin typeface="Cambria" pitchFamily="18" charset="0"/>
              </a:rPr>
            </a:br>
            <a:endParaRPr lang="en-GB" sz="3200" b="1" dirty="0" smtClean="0">
              <a:solidFill>
                <a:schemeClr val="accent1">
                  <a:lumMod val="75000"/>
                </a:schemeClr>
              </a:solidFill>
              <a:latin typeface="Cambria" pitchFamily="18" charset="0"/>
            </a:endParaRPr>
          </a:p>
        </p:txBody>
      </p:sp>
      <p:sp>
        <p:nvSpPr>
          <p:cNvPr id="4104" name="Subtitle 17"/>
          <p:cNvSpPr>
            <a:spLocks noGrp="1"/>
          </p:cNvSpPr>
          <p:nvPr>
            <p:ph type="subTitle" idx="1"/>
          </p:nvPr>
        </p:nvSpPr>
        <p:spPr>
          <a:xfrm>
            <a:off x="381000" y="2133600"/>
            <a:ext cx="8229600" cy="3657600"/>
          </a:xfrm>
        </p:spPr>
        <p:txBody>
          <a:bodyPr>
            <a:normAutofit fontScale="92500" lnSpcReduction="10000"/>
          </a:bodyPr>
          <a:lstStyle/>
          <a:p>
            <a:pPr algn="l">
              <a:lnSpc>
                <a:spcPct val="90000"/>
              </a:lnSpc>
            </a:pPr>
            <a:endParaRPr lang="en-US" sz="3500" dirty="0" smtClean="0">
              <a:solidFill>
                <a:schemeClr val="accent1">
                  <a:lumMod val="50000"/>
                </a:schemeClr>
              </a:solidFill>
              <a:latin typeface="Cambria" pitchFamily="18" charset="0"/>
            </a:endParaRPr>
          </a:p>
          <a:p>
            <a:pPr algn="l">
              <a:buFont typeface="Wingdings" pitchFamily="2" charset="2"/>
              <a:buChar char="Ø"/>
            </a:pPr>
            <a:r>
              <a:rPr lang="en-GB" sz="2500" dirty="0" smtClean="0">
                <a:solidFill>
                  <a:schemeClr val="accent1">
                    <a:lumMod val="75000"/>
                  </a:schemeClr>
                </a:solidFill>
                <a:latin typeface="Cambria" pitchFamily="18" charset="0"/>
              </a:rPr>
              <a:t>Rulebook on internal organization and job classification of the Ministry of Transport and Maritime Affairs, adopted by the Government of Montenegro, Harbour Master Offices of Bar and Kotor as sections of the Ministry of Transport and Maritime Affairs perform activities that concern: relating to the safety and security of navigation and order in ports; acquiring competences of crew members; performing inspection control of ships and other vessels, crew members, ports, waterways and safety and security navigational facilities</a:t>
            </a:r>
            <a:endParaRPr lang="en-US" sz="2500" dirty="0">
              <a:solidFill>
                <a:schemeClr val="accent1">
                  <a:lumMod val="75000"/>
                </a:schemeClr>
              </a:solidFill>
              <a:latin typeface="Cambria" pitchFamily="18" charset="0"/>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Chapter </a:t>
            </a:r>
            <a:r>
              <a:rPr lang="x-none" sz="1100" b="1" i="1" smtClean="0">
                <a:solidFill>
                  <a:schemeClr val="accent2">
                    <a:lumMod val="50000"/>
                  </a:schemeClr>
                </a:solidFill>
                <a:effectLst>
                  <a:outerShdw blurRad="38100" dist="38100" dir="2700000" algn="tl">
                    <a:srgbClr val="000000">
                      <a:alpha val="43137"/>
                    </a:srgbClr>
                  </a:outerShdw>
                </a:effectLst>
                <a:latin typeface="Cambria" pitchFamily="18" charset="0"/>
              </a:rPr>
              <a:t>14</a:t>
            </a:r>
            <a:r>
              <a:rPr lang="sr-Latn-CS" sz="11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Transport Policy</a:t>
            </a:r>
            <a:endParaRPr lang="pl-PL" sz="1100" b="1" i="1" dirty="0">
              <a:solidFill>
                <a:schemeClr val="accent2">
                  <a:lumMod val="50000"/>
                </a:schemeClr>
              </a:solidFill>
              <a:effectLst>
                <a:outerShdw blurRad="38100" dist="38100" dir="2700000" algn="tl">
                  <a:srgbClr val="000000">
                    <a:alpha val="43137"/>
                  </a:srgbClr>
                </a:outerShdw>
              </a:effectLst>
              <a:latin typeface="Cambria" pitchFamily="18" charset="0"/>
            </a:endParaRPr>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a:spcAft>
                <a:spcPct val="40000"/>
              </a:spcAft>
              <a:buClr>
                <a:srgbClr val="FF0000"/>
              </a:buClr>
              <a:defRPr/>
            </a:pPr>
            <a:r>
              <a:rPr lang="sr-Latn-CS" b="1" dirty="0">
                <a:solidFill>
                  <a:srgbClr val="F2DCDB"/>
                </a:solidFill>
                <a:latin typeface="Cambria" pitchFamily="18" charset="0"/>
                <a:cs typeface="Arial" charset="0"/>
              </a:rPr>
              <a:t>Chapter </a:t>
            </a:r>
            <a:r>
              <a:rPr lang="en-US" b="1" dirty="0" smtClean="0">
                <a:solidFill>
                  <a:srgbClr val="F2DCDB"/>
                </a:solidFill>
                <a:latin typeface="Cambria" pitchFamily="18" charset="0"/>
                <a:cs typeface="Arial" charset="0"/>
              </a:rPr>
              <a:t>14</a:t>
            </a:r>
            <a:r>
              <a:rPr lang="sr-Latn-CS" b="1" dirty="0" smtClean="0">
                <a:solidFill>
                  <a:srgbClr val="F2DCDB"/>
                </a:solidFill>
                <a:latin typeface="Cambria" pitchFamily="18" charset="0"/>
                <a:cs typeface="Arial" charset="0"/>
              </a:rPr>
              <a:t>: </a:t>
            </a:r>
            <a:r>
              <a:rPr lang="en-US" b="1" dirty="0" smtClean="0">
                <a:solidFill>
                  <a:srgbClr val="F2DCDB"/>
                </a:solidFill>
                <a:latin typeface="Cambria" pitchFamily="18" charset="0"/>
                <a:cs typeface="Arial" charset="0"/>
              </a:rPr>
              <a:t>Transport policy </a:t>
            </a:r>
            <a:endParaRPr lang="en-US" b="1" dirty="0">
              <a:solidFill>
                <a:srgbClr val="F2DCDB"/>
              </a:solidFill>
              <a:latin typeface="Cambria" pitchFamily="18" charset="0"/>
              <a:cs typeface="Arial"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Tree>
  </p:cSld>
  <p:clrMapOvr>
    <a:masterClrMapping/>
  </p:clrMapOvr>
  <p:transition>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6096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1</a:t>
            </a:r>
            <a:r>
              <a:rPr lang="x-none" b="1" dirty="0">
                <a:solidFill>
                  <a:schemeClr val="accent2">
                    <a:lumMod val="20000"/>
                    <a:lumOff val="80000"/>
                  </a:schemeClr>
                </a:solidFill>
                <a:latin typeface="Cambria" pitchFamily="18" charset="0"/>
                <a:cs typeface="Arial" charset="0"/>
              </a:rPr>
              <a:t>4</a:t>
            </a:r>
            <a:r>
              <a:rPr lang="sr-Latn-CS" b="1" dirty="0">
                <a:solidFill>
                  <a:schemeClr val="accent2">
                    <a:lumMod val="20000"/>
                    <a:lumOff val="80000"/>
                  </a:schemeClr>
                </a:solidFill>
                <a:latin typeface="Cambria" pitchFamily="18" charset="0"/>
                <a:cs typeface="Arial" charset="0"/>
              </a:rPr>
              <a:t>: Transport </a:t>
            </a:r>
            <a:r>
              <a:rPr lang="en-US" b="1" dirty="0">
                <a:solidFill>
                  <a:schemeClr val="accent2">
                    <a:lumMod val="20000"/>
                    <a:lumOff val="80000"/>
                  </a:schemeClr>
                </a:solidFill>
                <a:latin typeface="Cambria" pitchFamily="18" charset="0"/>
                <a:cs typeface="Arial" charset="0"/>
              </a:rPr>
              <a:t>Policy</a:t>
            </a:r>
          </a:p>
        </p:txBody>
      </p:sp>
      <p:sp>
        <p:nvSpPr>
          <p:cNvPr id="4100" name="Text Box 121"/>
          <p:cNvSpPr txBox="1">
            <a:spLocks noChangeArrowheads="1"/>
          </p:cNvSpPr>
          <p:nvPr/>
        </p:nvSpPr>
        <p:spPr bwMode="auto">
          <a:xfrm>
            <a:off x="287338" y="25908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a:endParaRPr lang="en-US" sz="4400" b="1">
              <a:solidFill>
                <a:srgbClr val="000099"/>
              </a:solidFill>
              <a:latin typeface="Cambria" pitchFamily="18" charset="0"/>
            </a:endParaRPr>
          </a:p>
          <a:p>
            <a:pPr marL="14288" indent="-14288" algn="ctr"/>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4103"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Chapter </a:t>
            </a:r>
            <a:r>
              <a:rPr lang="x-none" sz="1100" b="1" i="1" smtClean="0">
                <a:solidFill>
                  <a:schemeClr val="accent2">
                    <a:lumMod val="50000"/>
                  </a:schemeClr>
                </a:solidFill>
                <a:effectLst>
                  <a:outerShdw blurRad="38100" dist="38100" dir="2700000" algn="tl">
                    <a:srgbClr val="000000">
                      <a:alpha val="43137"/>
                    </a:srgbClr>
                  </a:outerShdw>
                </a:effectLst>
                <a:latin typeface="Cambria" pitchFamily="18" charset="0"/>
              </a:rPr>
              <a:t>14</a:t>
            </a:r>
            <a:r>
              <a:rPr lang="sr-Latn-CS" sz="11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Transport Policy</a:t>
            </a:r>
            <a:endParaRPr lang="pl-PL" sz="1100" b="1" i="1" dirty="0">
              <a:solidFill>
                <a:schemeClr val="accent2">
                  <a:lumMod val="50000"/>
                </a:schemeClr>
              </a:solidFill>
              <a:effectLst>
                <a:outerShdw blurRad="38100" dist="38100" dir="2700000" algn="tl">
                  <a:srgbClr val="000000">
                    <a:alpha val="43137"/>
                  </a:srgbClr>
                </a:outerShdw>
              </a:effectLst>
              <a:latin typeface="Cambria" pitchFamily="18" charset="0"/>
            </a:endParaRPr>
          </a:p>
        </p:txBody>
      </p:sp>
      <p:pic>
        <p:nvPicPr>
          <p:cNvPr id="4106"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ln>
            <a:noFill/>
          </a:ln>
          <a:effectLst>
            <a:softEdge rad="112500"/>
          </a:effectLst>
        </p:spPr>
      </p:pic>
      <p:sp>
        <p:nvSpPr>
          <p:cNvPr id="17" name="Rectangle 16"/>
          <p:cNvSpPr/>
          <p:nvPr/>
        </p:nvSpPr>
        <p:spPr>
          <a:xfrm>
            <a:off x="1371600" y="2743200"/>
            <a:ext cx="6172200" cy="923925"/>
          </a:xfrm>
          <a:prstGeom prst="rect">
            <a:avLst/>
          </a:prstGeom>
        </p:spPr>
        <p:txBody>
          <a:bodyPr>
            <a:spAutoFit/>
          </a:bodyPr>
          <a:lstStyle/>
          <a:p>
            <a:pPr marL="812800" indent="-812800">
              <a:defRPr/>
            </a:pPr>
            <a:endParaRPr lang="sr-Latn-CS" dirty="0">
              <a:solidFill>
                <a:srgbClr val="632523"/>
              </a:solidFill>
              <a:latin typeface="Cambria" pitchFamily="18" charset="0"/>
            </a:endParaRPr>
          </a:p>
          <a:p>
            <a:pPr marL="812800" indent="-812800">
              <a:defRPr/>
            </a:pPr>
            <a:endParaRPr lang="en-US" dirty="0">
              <a:solidFill>
                <a:srgbClr val="632523"/>
              </a:solidFill>
              <a:latin typeface="Cambria" pitchFamily="18" charset="0"/>
            </a:endParaRPr>
          </a:p>
          <a:p>
            <a:pPr marL="14288" indent="-14288" algn="ctr">
              <a:spcAft>
                <a:spcPct val="40000"/>
              </a:spcAft>
              <a:buClr>
                <a:srgbClr val="FF0000"/>
              </a:buClr>
              <a:buFont typeface="Wingdings" pitchFamily="2" charset="2"/>
              <a:buNone/>
              <a:defRPr/>
            </a:pPr>
            <a:endParaRPr lang="sr-Latn-CS" b="1" dirty="0">
              <a:solidFill>
                <a:srgbClr val="632523"/>
              </a:solidFill>
              <a:latin typeface="Cambria" pitchFamily="18" charset="0"/>
            </a:endParaRPr>
          </a:p>
        </p:txBody>
      </p:sp>
      <p:sp>
        <p:nvSpPr>
          <p:cNvPr id="21" name="Title 20"/>
          <p:cNvSpPr>
            <a:spLocks noGrp="1"/>
          </p:cNvSpPr>
          <p:nvPr>
            <p:ph type="title"/>
          </p:nvPr>
        </p:nvSpPr>
        <p:spPr>
          <a:xfrm>
            <a:off x="609600" y="1295400"/>
            <a:ext cx="8229600" cy="4724400"/>
          </a:xfrm>
        </p:spPr>
        <p:txBody>
          <a:bodyPr>
            <a:normAutofit fontScale="90000"/>
          </a:bodyPr>
          <a:lstStyle/>
          <a:p>
            <a:pPr algn="l"/>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en-US" sz="1200" b="1" i="1" dirty="0" smtClean="0">
                <a:solidFill>
                  <a:schemeClr val="accent2">
                    <a:lumMod val="75000"/>
                  </a:schemeClr>
                </a:solidFill>
                <a:latin typeface="Cambria" pitchFamily="18" charset="0"/>
              </a:rPr>
              <a:t/>
            </a:r>
            <a:br>
              <a:rPr lang="en-US" sz="1200" b="1" i="1" dirty="0" smtClean="0">
                <a:solidFill>
                  <a:schemeClr val="accent2">
                    <a:lumMod val="75000"/>
                  </a:schemeClr>
                </a:solidFill>
                <a:latin typeface="Cambria" pitchFamily="18" charset="0"/>
              </a:rPr>
            </a:br>
            <a: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t>
            </a:r>
            <a:r>
              <a:rPr lang="en-US" sz="2000" b="1" i="1" dirty="0" smtClean="0">
                <a:solidFill>
                  <a:schemeClr val="accent1">
                    <a:lumMod val="75000"/>
                  </a:schemeClr>
                </a:solidFill>
                <a:effectLst>
                  <a:outerShdw blurRad="38100" dist="38100" dir="2700000" algn="tl">
                    <a:srgbClr val="000000">
                      <a:alpha val="43137"/>
                    </a:srgbClr>
                  </a:outerShdw>
                </a:effectLst>
                <a:latin typeface="Cambria" pitchFamily="18" charset="0"/>
              </a:rPr>
              <a:t>	</a:t>
            </a:r>
            <a:r>
              <a:rPr lang="en-US" sz="2000" b="1" dirty="0" smtClean="0">
                <a:solidFill>
                  <a:schemeClr val="accent1">
                    <a:lumMod val="75000"/>
                  </a:schemeClr>
                </a:solidFill>
                <a:effectLst>
                  <a:outerShdw blurRad="38100" dist="38100" dir="2700000" algn="tl">
                    <a:srgbClr val="000000">
                      <a:alpha val="43137"/>
                    </a:srgbClr>
                  </a:outerShdw>
                </a:effectLst>
                <a:latin typeface="Cambria" pitchFamily="18" charset="0"/>
              </a:rPr>
              <a:t>NATIONAL LEGISTLATION</a:t>
            </a:r>
            <a:r>
              <a:rPr lang="x-none" sz="1800" b="1" dirty="0" smtClean="0">
                <a:solidFill>
                  <a:schemeClr val="accent1">
                    <a:lumMod val="75000"/>
                  </a:schemeClr>
                </a:solidFill>
                <a:effectLst>
                  <a:outerShdw blurRad="38100" dist="38100" dir="2700000" algn="tl">
                    <a:srgbClr val="000000">
                      <a:alpha val="43137"/>
                    </a:srgbClr>
                  </a:outerShdw>
                </a:effectLst>
                <a:latin typeface="Cambria" pitchFamily="18" charset="0"/>
              </a:rPr>
              <a:t/>
            </a:r>
            <a:br>
              <a:rPr lang="x-none" sz="1800" b="1" dirty="0" smtClean="0">
                <a:solidFill>
                  <a:schemeClr val="accent1">
                    <a:lumMod val="75000"/>
                  </a:schemeClr>
                </a:solidFill>
                <a:effectLst>
                  <a:outerShdw blurRad="38100" dist="38100" dir="2700000" algn="tl">
                    <a:srgbClr val="000000">
                      <a:alpha val="43137"/>
                    </a:srgbClr>
                  </a:outerShdw>
                </a:effectLst>
                <a:latin typeface="Cambria" pitchFamily="18" charset="0"/>
              </a:rPr>
            </a:br>
            <a:r>
              <a:rPr lang="x-none" sz="1800" b="1" dirty="0" smtClean="0">
                <a:solidFill>
                  <a:schemeClr val="accent1">
                    <a:lumMod val="75000"/>
                  </a:schemeClr>
                </a:solidFill>
                <a:effectLst>
                  <a:outerShdw blurRad="38100" dist="38100" dir="2700000" algn="tl">
                    <a:srgbClr val="000000">
                      <a:alpha val="43137"/>
                    </a:srgbClr>
                  </a:outerShdw>
                </a:effectLst>
                <a:latin typeface="Cambria" pitchFamily="18" charset="0"/>
              </a:rPr>
              <a:t/>
            </a:r>
            <a:br>
              <a:rPr lang="x-none" sz="1800" b="1" dirty="0" smtClean="0">
                <a:solidFill>
                  <a:schemeClr val="accent1">
                    <a:lumMod val="75000"/>
                  </a:schemeClr>
                </a:solidFill>
                <a:effectLst>
                  <a:outerShdw blurRad="38100" dist="38100" dir="2700000" algn="tl">
                    <a:srgbClr val="000000">
                      <a:alpha val="43137"/>
                    </a:srgbClr>
                  </a:outerShdw>
                </a:effectLst>
                <a:latin typeface="Cambria" pitchFamily="18" charset="0"/>
              </a:rPr>
            </a:br>
            <a:r>
              <a:rPr lang="x-none" sz="1800" b="1" dirty="0" smtClean="0">
                <a:solidFill>
                  <a:schemeClr val="accent1">
                    <a:lumMod val="75000"/>
                  </a:schemeClr>
                </a:solidFill>
                <a:effectLst>
                  <a:outerShdw blurRad="38100" dist="38100" dir="2700000" algn="tl">
                    <a:srgbClr val="000000">
                      <a:alpha val="43137"/>
                    </a:srgbClr>
                  </a:outerShdw>
                </a:effectLst>
                <a:latin typeface="Cambria" pitchFamily="18" charset="0"/>
              </a:rPr>
              <a:t/>
            </a:r>
            <a:br>
              <a:rPr lang="x-none" sz="1800" b="1" dirty="0" smtClean="0">
                <a:solidFill>
                  <a:schemeClr val="accent1">
                    <a:lumMod val="75000"/>
                  </a:schemeClr>
                </a:solidFill>
                <a:effectLst>
                  <a:outerShdw blurRad="38100" dist="38100" dir="2700000" algn="tl">
                    <a:srgbClr val="000000">
                      <a:alpha val="43137"/>
                    </a:srgbClr>
                  </a:outerShdw>
                </a:effectLst>
                <a:latin typeface="Cambria" pitchFamily="18" charset="0"/>
              </a:rPr>
            </a:br>
            <a:r>
              <a:rPr lang="en-US" sz="1800" b="1" dirty="0" smtClean="0">
                <a:solidFill>
                  <a:schemeClr val="accent1">
                    <a:lumMod val="75000"/>
                  </a:schemeClr>
                </a:solidFill>
                <a:effectLst>
                  <a:outerShdw blurRad="38100" dist="38100" dir="2700000" algn="tl">
                    <a:srgbClr val="000000">
                      <a:alpha val="43137"/>
                    </a:srgbClr>
                  </a:outerShdw>
                </a:effectLst>
                <a:latin typeface="Cambria" pitchFamily="18" charset="0"/>
              </a:rPr>
              <a:t> </a:t>
            </a:r>
            <a:r>
              <a:rPr lang="en-US" sz="1800" dirty="0" smtClean="0">
                <a:solidFill>
                  <a:schemeClr val="accent1">
                    <a:lumMod val="75000"/>
                  </a:schemeClr>
                </a:solidFill>
                <a:effectLst>
                  <a:outerShdw blurRad="38100" dist="38100" dir="2700000" algn="tl">
                    <a:srgbClr val="000000">
                      <a:alpha val="43137"/>
                    </a:srgbClr>
                  </a:outerShdw>
                </a:effectLst>
                <a:latin typeface="Cambria" pitchFamily="18" charset="0"/>
              </a:rPr>
              <a:t>Rulebook on internal organization and systematization of the Ministry of Transport and Maritime Affairs which is adopted on the April 26th 2013 prescribes conditions that inspectors for safety of navigation have to meet in accordance with the</a:t>
            </a:r>
            <a:r>
              <a:rPr lang="en-US" sz="1600" dirty="0" smtClean="0">
                <a:solidFill>
                  <a:schemeClr val="accent1">
                    <a:lumMod val="75000"/>
                  </a:schemeClr>
                </a:solidFill>
              </a:rPr>
              <a:t/>
            </a:r>
            <a:br>
              <a:rPr lang="en-US" sz="1600" dirty="0" smtClean="0">
                <a:solidFill>
                  <a:schemeClr val="accent1">
                    <a:lumMod val="75000"/>
                  </a:schemeClr>
                </a:solidFill>
              </a:rPr>
            </a:br>
            <a:r>
              <a:rPr lang="en-US" sz="1800" dirty="0" smtClean="0">
                <a:solidFill>
                  <a:schemeClr val="accent1">
                    <a:lumMod val="75000"/>
                  </a:schemeClr>
                </a:solidFill>
                <a:effectLst>
                  <a:outerShdw blurRad="38100" dist="38100" dir="2700000" algn="tl">
                    <a:srgbClr val="000000">
                      <a:alpha val="43137"/>
                    </a:srgbClr>
                  </a:outerShdw>
                </a:effectLst>
                <a:latin typeface="Cambria" pitchFamily="18" charset="0"/>
              </a:rPr>
              <a:t> Directive 2009/16/EC </a:t>
            </a:r>
            <a:r>
              <a:rPr lang="x-none" sz="1800" dirty="0" smtClean="0">
                <a:solidFill>
                  <a:schemeClr val="accent1">
                    <a:lumMod val="75000"/>
                  </a:schemeClr>
                </a:solidFill>
                <a:effectLst>
                  <a:outerShdw blurRad="38100" dist="38100" dir="2700000" algn="tl">
                    <a:srgbClr val="000000">
                      <a:alpha val="43137"/>
                    </a:srgbClr>
                  </a:outerShdw>
                </a:effectLst>
                <a:latin typeface="Cambria" pitchFamily="18" charset="0"/>
              </a:rPr>
              <a:t/>
            </a:r>
            <a:br>
              <a:rPr lang="x-none" sz="1800" dirty="0" smtClean="0">
                <a:solidFill>
                  <a:schemeClr val="accent1">
                    <a:lumMod val="75000"/>
                  </a:schemeClr>
                </a:solidFill>
                <a:effectLst>
                  <a:outerShdw blurRad="38100" dist="38100" dir="2700000" algn="tl">
                    <a:srgbClr val="000000">
                      <a:alpha val="43137"/>
                    </a:srgbClr>
                  </a:outerShdw>
                </a:effectLst>
                <a:latin typeface="Cambria" pitchFamily="18" charset="0"/>
              </a:rPr>
            </a:br>
            <a:r>
              <a:rPr lang="en-US" sz="1800" dirty="0" smtClean="0">
                <a:solidFill>
                  <a:schemeClr val="accent1">
                    <a:lumMod val="75000"/>
                  </a:schemeClr>
                </a:solidFill>
                <a:effectLst>
                  <a:outerShdw blurRad="38100" dist="38100" dir="2700000" algn="tl">
                    <a:srgbClr val="000000">
                      <a:alpha val="43137"/>
                    </a:srgbClr>
                  </a:outerShdw>
                </a:effectLst>
                <a:latin typeface="Cambria" pitchFamily="18" charset="0"/>
              </a:rPr>
              <a:t/>
            </a:r>
            <a:br>
              <a:rPr lang="en-US" sz="1800" dirty="0" smtClean="0">
                <a:solidFill>
                  <a:schemeClr val="accent1">
                    <a:lumMod val="75000"/>
                  </a:schemeClr>
                </a:solidFill>
                <a:effectLst>
                  <a:outerShdw blurRad="38100" dist="38100" dir="2700000" algn="tl">
                    <a:srgbClr val="000000">
                      <a:alpha val="43137"/>
                    </a:srgbClr>
                  </a:outerShdw>
                </a:effectLst>
                <a:latin typeface="Cambria" pitchFamily="18" charset="0"/>
              </a:rPr>
            </a:br>
            <a:r>
              <a:rPr lang="en-US" sz="1800" dirty="0" smtClean="0">
                <a:solidFill>
                  <a:schemeClr val="accent1">
                    <a:lumMod val="75000"/>
                  </a:schemeClr>
                </a:solidFill>
                <a:effectLst>
                  <a:outerShdw blurRad="38100" dist="38100" dir="2700000" algn="tl">
                    <a:srgbClr val="000000">
                      <a:alpha val="43137"/>
                    </a:srgbClr>
                  </a:outerShdw>
                </a:effectLst>
                <a:latin typeface="Cambria" pitchFamily="18" charset="0"/>
              </a:rPr>
              <a:t>Legislation in the field maritime transport is not in line with the Directive 2009/16/EC and its amendments and with the </a:t>
            </a:r>
            <a:r>
              <a:rPr lang="en-GB" sz="1800" dirty="0" smtClean="0">
                <a:solidFill>
                  <a:schemeClr val="accent1">
                    <a:lumMod val="75000"/>
                  </a:schemeClr>
                </a:solidFill>
                <a:effectLst>
                  <a:outerShdw blurRad="38100" dist="38100" dir="2700000" algn="tl">
                    <a:srgbClr val="000000">
                      <a:alpha val="43137"/>
                    </a:srgbClr>
                  </a:outerShdw>
                </a:effectLst>
                <a:latin typeface="Cambria" pitchFamily="18" charset="0"/>
              </a:rPr>
              <a:t>Commission Directive 96/40/EC</a:t>
            </a:r>
            <a:r>
              <a:rPr lang="en-US" sz="1800" dirty="0" smtClean="0">
                <a:solidFill>
                  <a:schemeClr val="accent1">
                    <a:lumMod val="75000"/>
                  </a:schemeClr>
                </a:solidFill>
                <a:effectLst>
                  <a:outerShdw blurRad="38100" dist="38100" dir="2700000" algn="tl">
                    <a:srgbClr val="000000">
                      <a:alpha val="43137"/>
                    </a:srgbClr>
                  </a:outerShdw>
                </a:effectLst>
                <a:latin typeface="Cambria" pitchFamily="18" charset="0"/>
              </a:rPr>
              <a:t>,</a:t>
            </a:r>
            <a:br>
              <a:rPr lang="en-US" sz="1800" dirty="0" smtClean="0">
                <a:solidFill>
                  <a:schemeClr val="accent1">
                    <a:lumMod val="75000"/>
                  </a:schemeClr>
                </a:solidFill>
                <a:effectLst>
                  <a:outerShdw blurRad="38100" dist="38100" dir="2700000" algn="tl">
                    <a:srgbClr val="000000">
                      <a:alpha val="43137"/>
                    </a:srgbClr>
                  </a:outerShdw>
                </a:effectLst>
                <a:latin typeface="Cambria" pitchFamily="18" charset="0"/>
              </a:rPr>
            </a:br>
            <a:r>
              <a:rPr lang="en-US" sz="1800" dirty="0" smtClean="0">
                <a:solidFill>
                  <a:schemeClr val="accent1">
                    <a:lumMod val="75000"/>
                  </a:schemeClr>
                </a:solidFill>
                <a:effectLst>
                  <a:outerShdw blurRad="38100" dist="38100" dir="2700000" algn="tl">
                    <a:srgbClr val="000000">
                      <a:alpha val="43137"/>
                    </a:srgbClr>
                  </a:outerShdw>
                </a:effectLst>
                <a:latin typeface="Cambria" pitchFamily="18" charset="0"/>
              </a:rPr>
              <a:t/>
            </a:r>
            <a:br>
              <a:rPr lang="en-US" sz="1800" dirty="0" smtClean="0">
                <a:solidFill>
                  <a:schemeClr val="accent1">
                    <a:lumMod val="75000"/>
                  </a:schemeClr>
                </a:solidFill>
                <a:effectLst>
                  <a:outerShdw blurRad="38100" dist="38100" dir="2700000" algn="tl">
                    <a:srgbClr val="000000">
                      <a:alpha val="43137"/>
                    </a:srgbClr>
                  </a:outerShdw>
                </a:effectLst>
                <a:latin typeface="Cambria" pitchFamily="18" charset="0"/>
              </a:rPr>
            </a:br>
            <a:r>
              <a:rPr lang="en-US" sz="1800" dirty="0" smtClean="0">
                <a:solidFill>
                  <a:schemeClr val="accent1">
                    <a:lumMod val="75000"/>
                  </a:schemeClr>
                </a:solidFill>
                <a:effectLst>
                  <a:outerShdw blurRad="38100" dist="38100" dir="2700000" algn="tl">
                    <a:srgbClr val="000000">
                      <a:alpha val="43137"/>
                    </a:srgbClr>
                  </a:outerShdw>
                </a:effectLst>
                <a:latin typeface="Cambria" pitchFamily="18" charset="0"/>
              </a:rPr>
              <a:t>These directives will be implemented in the upcoming Law on maritime safety of navigation and its bylaw acts.</a:t>
            </a:r>
            <a: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r>
            <a:b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br>
            <a: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r>
            <a:b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br>
            <a:r>
              <a:rPr lang="en-US" sz="1800" dirty="0" smtClean="0"/>
              <a:t/>
            </a:r>
            <a:br>
              <a:rPr lang="en-US" sz="1800" dirty="0" smtClean="0"/>
            </a:br>
            <a:r>
              <a:rPr lang="x-none" sz="1800" b="1" i="1" dirty="0" smtClean="0">
                <a:solidFill>
                  <a:schemeClr val="accent2">
                    <a:lumMod val="75000"/>
                  </a:schemeClr>
                </a:solidFill>
                <a:latin typeface="Cambria" pitchFamily="18" charset="0"/>
              </a:rPr>
              <a:t/>
            </a:r>
            <a:br>
              <a:rPr lang="x-none" sz="1800" b="1" i="1" dirty="0" smtClean="0">
                <a:solidFill>
                  <a:schemeClr val="accent2">
                    <a:lumMod val="75000"/>
                  </a:schemeClr>
                </a:solidFill>
                <a:latin typeface="Cambria" pitchFamily="18" charset="0"/>
              </a:rPr>
            </a:br>
            <a:r>
              <a:rPr lang="en-US" sz="1800" b="1" dirty="0" smtClean="0">
                <a:solidFill>
                  <a:schemeClr val="accent2">
                    <a:lumMod val="75000"/>
                  </a:schemeClr>
                </a:solidFill>
                <a:latin typeface="Cambria" pitchFamily="18" charset="0"/>
              </a:rPr>
              <a:t/>
            </a:r>
            <a:br>
              <a:rPr lang="en-US" sz="1800" b="1" dirty="0" smtClean="0">
                <a:solidFill>
                  <a:schemeClr val="accent2">
                    <a:lumMod val="75000"/>
                  </a:schemeClr>
                </a:solidFill>
                <a:latin typeface="Cambria" pitchFamily="18" charset="0"/>
              </a:rPr>
            </a:br>
            <a:r>
              <a:rPr lang="x-none" sz="1800" b="1" dirty="0" smtClean="0">
                <a:solidFill>
                  <a:schemeClr val="accent2">
                    <a:lumMod val="75000"/>
                  </a:schemeClr>
                </a:solidFill>
                <a:latin typeface="Cambria" pitchFamily="18" charset="0"/>
              </a:rPr>
              <a:t/>
            </a:r>
            <a:br>
              <a:rPr lang="x-none" sz="1800" b="1" dirty="0" smtClean="0">
                <a:solidFill>
                  <a:schemeClr val="accent2">
                    <a:lumMod val="75000"/>
                  </a:schemeClr>
                </a:solidFill>
                <a:latin typeface="Cambria" pitchFamily="18" charset="0"/>
              </a:rPr>
            </a:br>
            <a:r>
              <a:rPr lang="x-none" sz="1800" dirty="0" smtClean="0"/>
              <a:t/>
            </a:r>
            <a:br>
              <a:rPr lang="x-none" sz="1800" dirty="0" smtClean="0"/>
            </a:br>
            <a:r>
              <a:rPr lang="en-US" dirty="0" smtClean="0"/>
              <a:t/>
            </a:r>
            <a:br>
              <a:rPr lang="en-US" dirty="0" smtClean="0"/>
            </a:br>
            <a:r>
              <a:rPr lang="en-US" dirty="0" smtClean="0"/>
              <a:t/>
            </a:r>
            <a:br>
              <a:rPr lang="en-US" dirty="0" smtClean="0"/>
            </a:br>
            <a:endParaRPr lang="en-US" dirty="0"/>
          </a:p>
        </p:txBody>
      </p:sp>
      <p:sp>
        <p:nvSpPr>
          <p:cNvPr id="19" name="Down Arrow 18"/>
          <p:cNvSpPr/>
          <p:nvPr/>
        </p:nvSpPr>
        <p:spPr>
          <a:xfrm>
            <a:off x="3581400" y="4800600"/>
            <a:ext cx="2057400" cy="1143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wedg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6096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1</a:t>
            </a:r>
            <a:r>
              <a:rPr lang="x-none" b="1" dirty="0">
                <a:solidFill>
                  <a:schemeClr val="accent2">
                    <a:lumMod val="20000"/>
                    <a:lumOff val="80000"/>
                  </a:schemeClr>
                </a:solidFill>
                <a:latin typeface="Cambria" pitchFamily="18" charset="0"/>
                <a:cs typeface="Arial" charset="0"/>
              </a:rPr>
              <a:t>4</a:t>
            </a:r>
            <a:r>
              <a:rPr lang="sr-Latn-CS" b="1" dirty="0">
                <a:solidFill>
                  <a:schemeClr val="accent2">
                    <a:lumMod val="20000"/>
                    <a:lumOff val="80000"/>
                  </a:schemeClr>
                </a:solidFill>
                <a:latin typeface="Cambria" pitchFamily="18" charset="0"/>
                <a:cs typeface="Arial" charset="0"/>
              </a:rPr>
              <a:t>: Transport </a:t>
            </a:r>
            <a:r>
              <a:rPr lang="en-US" b="1" dirty="0">
                <a:solidFill>
                  <a:schemeClr val="accent2">
                    <a:lumMod val="20000"/>
                    <a:lumOff val="80000"/>
                  </a:schemeClr>
                </a:solidFill>
                <a:latin typeface="Cambria" pitchFamily="18" charset="0"/>
                <a:cs typeface="Arial" charset="0"/>
              </a:rPr>
              <a:t>Policy</a:t>
            </a:r>
          </a:p>
        </p:txBody>
      </p:sp>
      <p:sp>
        <p:nvSpPr>
          <p:cNvPr id="4100" name="Text Box 121"/>
          <p:cNvSpPr txBox="1">
            <a:spLocks noChangeArrowheads="1"/>
          </p:cNvSpPr>
          <p:nvPr/>
        </p:nvSpPr>
        <p:spPr bwMode="auto">
          <a:xfrm>
            <a:off x="287338" y="25908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a:endParaRPr lang="en-US" sz="4400" b="1">
              <a:solidFill>
                <a:srgbClr val="000099"/>
              </a:solidFill>
              <a:latin typeface="Cambria" pitchFamily="18" charset="0"/>
            </a:endParaRPr>
          </a:p>
          <a:p>
            <a:pPr marL="14288" indent="-14288" algn="ctr"/>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4103"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Chapter </a:t>
            </a:r>
            <a:r>
              <a:rPr lang="x-none" sz="1100" b="1" i="1" smtClean="0">
                <a:solidFill>
                  <a:schemeClr val="accent2">
                    <a:lumMod val="50000"/>
                  </a:schemeClr>
                </a:solidFill>
                <a:effectLst>
                  <a:outerShdw blurRad="38100" dist="38100" dir="2700000" algn="tl">
                    <a:srgbClr val="000000">
                      <a:alpha val="43137"/>
                    </a:srgbClr>
                  </a:outerShdw>
                </a:effectLst>
                <a:latin typeface="Cambria" pitchFamily="18" charset="0"/>
              </a:rPr>
              <a:t>14</a:t>
            </a:r>
            <a:r>
              <a:rPr lang="sr-Latn-CS" sz="11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Transport Policy</a:t>
            </a:r>
            <a:endParaRPr lang="pl-PL" sz="1100" b="1" i="1" dirty="0">
              <a:solidFill>
                <a:schemeClr val="accent2">
                  <a:lumMod val="50000"/>
                </a:schemeClr>
              </a:solidFill>
              <a:effectLst>
                <a:outerShdw blurRad="38100" dist="38100" dir="2700000" algn="tl">
                  <a:srgbClr val="000000">
                    <a:alpha val="43137"/>
                  </a:srgbClr>
                </a:outerShdw>
              </a:effectLst>
              <a:latin typeface="Cambria" pitchFamily="18" charset="0"/>
            </a:endParaRPr>
          </a:p>
        </p:txBody>
      </p:sp>
      <p:pic>
        <p:nvPicPr>
          <p:cNvPr id="4106"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ln>
            <a:noFill/>
          </a:ln>
          <a:effectLst>
            <a:softEdge rad="112500"/>
          </a:effectLst>
        </p:spPr>
      </p:pic>
      <p:sp>
        <p:nvSpPr>
          <p:cNvPr id="17" name="Rectangle 16"/>
          <p:cNvSpPr/>
          <p:nvPr/>
        </p:nvSpPr>
        <p:spPr>
          <a:xfrm>
            <a:off x="1371600" y="2743200"/>
            <a:ext cx="6172200" cy="923925"/>
          </a:xfrm>
          <a:prstGeom prst="rect">
            <a:avLst/>
          </a:prstGeom>
        </p:spPr>
        <p:txBody>
          <a:bodyPr>
            <a:spAutoFit/>
          </a:bodyPr>
          <a:lstStyle/>
          <a:p>
            <a:pPr marL="812800" indent="-812800">
              <a:defRPr/>
            </a:pPr>
            <a:endParaRPr lang="sr-Latn-CS" dirty="0">
              <a:solidFill>
                <a:srgbClr val="632523"/>
              </a:solidFill>
              <a:latin typeface="Cambria" pitchFamily="18" charset="0"/>
            </a:endParaRPr>
          </a:p>
          <a:p>
            <a:pPr marL="812800" indent="-812800">
              <a:defRPr/>
            </a:pPr>
            <a:endParaRPr lang="en-US" dirty="0">
              <a:solidFill>
                <a:srgbClr val="632523"/>
              </a:solidFill>
              <a:latin typeface="Cambria" pitchFamily="18" charset="0"/>
            </a:endParaRPr>
          </a:p>
          <a:p>
            <a:pPr marL="14288" indent="-14288" algn="ctr">
              <a:spcAft>
                <a:spcPct val="40000"/>
              </a:spcAft>
              <a:buClr>
                <a:srgbClr val="FF0000"/>
              </a:buClr>
              <a:buFont typeface="Wingdings" pitchFamily="2" charset="2"/>
              <a:buNone/>
              <a:defRPr/>
            </a:pPr>
            <a:endParaRPr lang="sr-Latn-CS" b="1" dirty="0">
              <a:solidFill>
                <a:srgbClr val="632523"/>
              </a:solidFill>
              <a:latin typeface="Cambria" pitchFamily="18" charset="0"/>
            </a:endParaRPr>
          </a:p>
        </p:txBody>
      </p:sp>
      <p:sp>
        <p:nvSpPr>
          <p:cNvPr id="21" name="Title 20"/>
          <p:cNvSpPr>
            <a:spLocks noGrp="1"/>
          </p:cNvSpPr>
          <p:nvPr>
            <p:ph type="title"/>
          </p:nvPr>
        </p:nvSpPr>
        <p:spPr>
          <a:xfrm>
            <a:off x="609600" y="1295400"/>
            <a:ext cx="8229600" cy="4724400"/>
          </a:xfrm>
        </p:spPr>
        <p:txBody>
          <a:bodyPr>
            <a:normAutofit fontScale="90000"/>
          </a:bodyPr>
          <a:lstStyle/>
          <a:p>
            <a:pPr algn="l"/>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en-US" sz="1200" b="1" i="1" dirty="0" smtClean="0">
                <a:solidFill>
                  <a:schemeClr val="accent2">
                    <a:lumMod val="75000"/>
                  </a:schemeClr>
                </a:solidFill>
                <a:latin typeface="Cambria" pitchFamily="18" charset="0"/>
              </a:rPr>
              <a:t/>
            </a:r>
            <a:br>
              <a:rPr lang="en-US" sz="1200" b="1" i="1" dirty="0" smtClean="0">
                <a:solidFill>
                  <a:schemeClr val="accent2">
                    <a:lumMod val="75000"/>
                  </a:schemeClr>
                </a:solidFill>
                <a:latin typeface="Cambria" pitchFamily="18" charset="0"/>
              </a:rPr>
            </a:br>
            <a: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NATIONAL LEGISTLATION</a:t>
            </a:r>
            <a:r>
              <a:rPr lang="x-none" sz="18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r>
            <a:br>
              <a:rPr lang="x-none" sz="1800" b="1" i="1" dirty="0" smtClean="0">
                <a:solidFill>
                  <a:schemeClr val="accent2">
                    <a:lumMod val="50000"/>
                  </a:schemeClr>
                </a:solidFill>
                <a:effectLst>
                  <a:outerShdw blurRad="38100" dist="38100" dir="2700000" algn="tl">
                    <a:srgbClr val="000000">
                      <a:alpha val="43137"/>
                    </a:srgbClr>
                  </a:outerShdw>
                </a:effectLst>
                <a:latin typeface="Cambria" pitchFamily="18" charset="0"/>
              </a:rPr>
            </a:br>
            <a:r>
              <a:rPr lang="x-none" sz="18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r>
            <a:br>
              <a:rPr lang="x-none" sz="1800" b="1" i="1" dirty="0" smtClean="0">
                <a:solidFill>
                  <a:schemeClr val="accent2">
                    <a:lumMod val="50000"/>
                  </a:schemeClr>
                </a:solidFill>
                <a:effectLst>
                  <a:outerShdw blurRad="38100" dist="38100" dir="2700000" algn="tl">
                    <a:srgbClr val="000000">
                      <a:alpha val="43137"/>
                    </a:srgbClr>
                  </a:outerShdw>
                </a:effectLst>
                <a:latin typeface="Cambria" pitchFamily="18" charset="0"/>
              </a:rPr>
            </a:br>
            <a:r>
              <a:rPr lang="en-US" sz="16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a:t>
            </a:r>
            <a:br>
              <a:rPr lang="en-US" sz="1600" b="1" i="1" dirty="0" smtClean="0">
                <a:solidFill>
                  <a:schemeClr val="accent2">
                    <a:lumMod val="50000"/>
                  </a:schemeClr>
                </a:solidFill>
                <a:effectLst>
                  <a:outerShdw blurRad="38100" dist="38100" dir="2700000" algn="tl">
                    <a:srgbClr val="000000">
                      <a:alpha val="43137"/>
                    </a:srgbClr>
                  </a:outerShdw>
                </a:effectLst>
                <a:latin typeface="Cambria" pitchFamily="18" charset="0"/>
              </a:rPr>
            </a:br>
            <a:r>
              <a:rPr lang="en-US" sz="16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r>
            <a:br>
              <a:rPr lang="en-US" sz="1600" b="1" i="1" dirty="0" smtClean="0">
                <a:solidFill>
                  <a:schemeClr val="accent2">
                    <a:lumMod val="50000"/>
                  </a:schemeClr>
                </a:solidFill>
                <a:effectLst>
                  <a:outerShdw blurRad="38100" dist="38100" dir="2700000" algn="tl">
                    <a:srgbClr val="000000">
                      <a:alpha val="43137"/>
                    </a:srgbClr>
                  </a:outerShdw>
                </a:effectLst>
                <a:latin typeface="Cambria" pitchFamily="18" charset="0"/>
              </a:rPr>
            </a:br>
            <a:r>
              <a:rPr lang="en-US" sz="16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r>
            <a:br>
              <a:rPr lang="en-US" sz="1600" b="1" i="1" dirty="0" smtClean="0">
                <a:solidFill>
                  <a:schemeClr val="accent2">
                    <a:lumMod val="50000"/>
                  </a:schemeClr>
                </a:solidFill>
                <a:effectLst>
                  <a:outerShdw blurRad="38100" dist="38100" dir="2700000" algn="tl">
                    <a:srgbClr val="000000">
                      <a:alpha val="43137"/>
                    </a:srgbClr>
                  </a:outerShdw>
                </a:effectLst>
                <a:latin typeface="Cambria" pitchFamily="18" charset="0"/>
              </a:rPr>
            </a:br>
            <a:r>
              <a:rPr lang="en-US" sz="16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r>
            <a:br>
              <a:rPr lang="en-US" sz="1600" b="1" i="1" dirty="0" smtClean="0">
                <a:solidFill>
                  <a:schemeClr val="accent2">
                    <a:lumMod val="50000"/>
                  </a:schemeClr>
                </a:solidFill>
                <a:effectLst>
                  <a:outerShdw blurRad="38100" dist="38100" dir="2700000" algn="tl">
                    <a:srgbClr val="000000">
                      <a:alpha val="43137"/>
                    </a:srgbClr>
                  </a:outerShdw>
                </a:effectLst>
                <a:latin typeface="Cambria" pitchFamily="18" charset="0"/>
              </a:rPr>
            </a:br>
            <a:r>
              <a:rPr lang="en-US" sz="16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r>
            <a:br>
              <a:rPr lang="en-US" sz="1600" b="1" i="1" dirty="0" smtClean="0">
                <a:solidFill>
                  <a:schemeClr val="accent2">
                    <a:lumMod val="50000"/>
                  </a:schemeClr>
                </a:solidFill>
                <a:effectLst>
                  <a:outerShdw blurRad="38100" dist="38100" dir="2700000" algn="tl">
                    <a:srgbClr val="000000">
                      <a:alpha val="43137"/>
                    </a:srgbClr>
                  </a:outerShdw>
                </a:effectLst>
                <a:latin typeface="Cambria" pitchFamily="18" charset="0"/>
              </a:rPr>
            </a:br>
            <a:r>
              <a:rPr lang="en-US" sz="16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t>
            </a:r>
            <a:br>
              <a:rPr lang="en-US" sz="1600" b="1" i="1" dirty="0" smtClean="0">
                <a:solidFill>
                  <a:schemeClr val="accent2">
                    <a:lumMod val="50000"/>
                  </a:schemeClr>
                </a:solidFill>
                <a:effectLst>
                  <a:outerShdw blurRad="38100" dist="38100" dir="2700000" algn="tl">
                    <a:srgbClr val="000000">
                      <a:alpha val="43137"/>
                    </a:srgbClr>
                  </a:outerShdw>
                </a:effectLst>
                <a:latin typeface="Cambria" pitchFamily="18" charset="0"/>
              </a:rPr>
            </a:br>
            <a:r>
              <a:rPr lang="en-US" sz="16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r>
            <a:br>
              <a:rPr lang="en-US" sz="1600" b="1" i="1" dirty="0" smtClean="0">
                <a:solidFill>
                  <a:schemeClr val="accent2">
                    <a:lumMod val="50000"/>
                  </a:schemeClr>
                </a:solidFill>
                <a:effectLst>
                  <a:outerShdw blurRad="38100" dist="38100" dir="2700000" algn="tl">
                    <a:srgbClr val="000000">
                      <a:alpha val="43137"/>
                    </a:srgbClr>
                  </a:outerShdw>
                </a:effectLst>
                <a:latin typeface="Cambria" pitchFamily="18" charset="0"/>
              </a:rPr>
            </a:br>
            <a:r>
              <a:rPr lang="en-US" sz="16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r>
            <a:br>
              <a:rPr lang="en-US" sz="1600" b="1" i="1" dirty="0" smtClean="0">
                <a:solidFill>
                  <a:schemeClr val="accent2">
                    <a:lumMod val="50000"/>
                  </a:schemeClr>
                </a:solidFill>
                <a:effectLst>
                  <a:outerShdw blurRad="38100" dist="38100" dir="2700000" algn="tl">
                    <a:srgbClr val="000000">
                      <a:alpha val="43137"/>
                    </a:srgbClr>
                  </a:outerShdw>
                </a:effectLst>
                <a:latin typeface="Cambria" pitchFamily="18" charset="0"/>
              </a:rPr>
            </a:br>
            <a:r>
              <a:rPr lang="en-US" sz="1700" dirty="0" smtClean="0">
                <a:solidFill>
                  <a:schemeClr val="accent1">
                    <a:lumMod val="75000"/>
                  </a:schemeClr>
                </a:solidFill>
                <a:latin typeface="Cambria" pitchFamily="18" charset="0"/>
              </a:rPr>
              <a:t>Rulebook on internal organization and systematization of the Ministry of Transport and Maritime Affairs which is adopted on the April 26th 2013 prescribes conditions that inspectors for safety of navigation have to meet </a:t>
            </a:r>
            <a:br>
              <a:rPr lang="en-US" sz="1700" dirty="0" smtClean="0">
                <a:solidFill>
                  <a:schemeClr val="accent1">
                    <a:lumMod val="75000"/>
                  </a:schemeClr>
                </a:solidFill>
                <a:latin typeface="Cambria" pitchFamily="18" charset="0"/>
              </a:rPr>
            </a:br>
            <a:r>
              <a:rPr lang="en-US" sz="1700" dirty="0" smtClean="0">
                <a:solidFill>
                  <a:schemeClr val="accent1">
                    <a:lumMod val="75000"/>
                  </a:schemeClr>
                </a:solidFill>
                <a:latin typeface="Cambria" pitchFamily="18" charset="0"/>
              </a:rPr>
              <a:t/>
            </a:r>
            <a:br>
              <a:rPr lang="en-US" sz="1700" dirty="0" smtClean="0">
                <a:solidFill>
                  <a:schemeClr val="accent1">
                    <a:lumMod val="75000"/>
                  </a:schemeClr>
                </a:solidFill>
                <a:latin typeface="Cambria" pitchFamily="18" charset="0"/>
              </a:rPr>
            </a:br>
            <a:r>
              <a:rPr lang="en-US" sz="1700" dirty="0" smtClean="0">
                <a:solidFill>
                  <a:schemeClr val="accent1">
                    <a:lumMod val="75000"/>
                  </a:schemeClr>
                </a:solidFill>
                <a:latin typeface="Cambria" pitchFamily="18" charset="0"/>
              </a:rPr>
              <a:t> Higher education in the scope of 240 credits </a:t>
            </a:r>
            <a:r>
              <a:rPr lang="vi-VN" sz="1700" dirty="0" smtClean="0">
                <a:solidFill>
                  <a:schemeClr val="accent1">
                    <a:lumMod val="75000"/>
                  </a:schemeClr>
                </a:solidFill>
                <a:latin typeface="Cambria" pitchFamily="18" charset="0"/>
              </a:rPr>
              <a:t>CSPK</a:t>
            </a:r>
            <a:r>
              <a:rPr lang="en-US" sz="1700" dirty="0" smtClean="0">
                <a:solidFill>
                  <a:schemeClr val="accent1">
                    <a:lumMod val="75000"/>
                  </a:schemeClr>
                </a:solidFill>
                <a:latin typeface="Cambria" pitchFamily="18" charset="0"/>
              </a:rPr>
              <a:t>, the VII1 qualification level of education, three years of experience in management, or other jobs that require independence in their work, passed the exam to work in public administration, English proficiency level of B2, computer skills.</a:t>
            </a:r>
            <a:br>
              <a:rPr lang="en-US" sz="1700" dirty="0" smtClean="0">
                <a:solidFill>
                  <a:schemeClr val="accent1">
                    <a:lumMod val="75000"/>
                  </a:schemeClr>
                </a:solidFill>
                <a:latin typeface="Cambria" pitchFamily="18" charset="0"/>
              </a:rPr>
            </a:br>
            <a:r>
              <a:rPr lang="en-US" sz="1700" dirty="0" smtClean="0">
                <a:solidFill>
                  <a:schemeClr val="accent1">
                    <a:lumMod val="75000"/>
                  </a:schemeClr>
                </a:solidFill>
                <a:latin typeface="Cambria" pitchFamily="18" charset="0"/>
              </a:rPr>
              <a:t/>
            </a:r>
            <a:br>
              <a:rPr lang="en-US" sz="1700" dirty="0" smtClean="0">
                <a:solidFill>
                  <a:schemeClr val="accent1">
                    <a:lumMod val="75000"/>
                  </a:schemeClr>
                </a:solidFill>
                <a:latin typeface="Cambria" pitchFamily="18" charset="0"/>
              </a:rPr>
            </a:br>
            <a:r>
              <a:rPr lang="en-US" sz="1700" dirty="0" smtClean="0">
                <a:solidFill>
                  <a:schemeClr val="accent1">
                    <a:lumMod val="75000"/>
                  </a:schemeClr>
                </a:solidFill>
                <a:latin typeface="Cambria" pitchFamily="18" charset="0"/>
              </a:rPr>
              <a:t> Following requirements needed: </a:t>
            </a:r>
            <a:br>
              <a:rPr lang="en-US" sz="1700" dirty="0" smtClean="0">
                <a:solidFill>
                  <a:schemeClr val="accent1">
                    <a:lumMod val="75000"/>
                  </a:schemeClr>
                </a:solidFill>
                <a:latin typeface="Cambria" pitchFamily="18" charset="0"/>
              </a:rPr>
            </a:br>
            <a:r>
              <a:rPr lang="en-US" sz="1700" dirty="0" smtClean="0">
                <a:solidFill>
                  <a:schemeClr val="accent1">
                    <a:lumMod val="75000"/>
                  </a:schemeClr>
                </a:solidFill>
                <a:latin typeface="Cambria" pitchFamily="18" charset="0"/>
              </a:rPr>
              <a:t>- At least one year of experience as an Flag State inspector, or at least one year of experience/training gained by participating in inspections of Port State </a:t>
            </a:r>
            <a:br>
              <a:rPr lang="en-US" sz="1700" dirty="0" smtClean="0">
                <a:solidFill>
                  <a:schemeClr val="accent1">
                    <a:lumMod val="75000"/>
                  </a:schemeClr>
                </a:solidFill>
                <a:latin typeface="Cambria" pitchFamily="18" charset="0"/>
              </a:rPr>
            </a:br>
            <a:r>
              <a:rPr lang="en-US" sz="1700" dirty="0" smtClean="0">
                <a:solidFill>
                  <a:schemeClr val="accent1">
                    <a:lumMod val="75000"/>
                  </a:schemeClr>
                </a:solidFill>
                <a:latin typeface="Cambria" pitchFamily="18" charset="0"/>
              </a:rPr>
              <a:t>- Authorization of qualification for the position of master of the 3000 GT or higher, or authorization of qualification for the position of chief engineer aboard the complex mechanical drive power of 3,000 kW or more and a minimum of 5 years of maritime experience as well as deck officer or machine officer or an inspector of the Flag State or auxiliary Port State inspectors, of which at least two years of sailing as a deck officer or machine officer.</a:t>
            </a:r>
            <a:br>
              <a:rPr lang="en-US" sz="1700" dirty="0" smtClean="0">
                <a:solidFill>
                  <a:schemeClr val="accent1">
                    <a:lumMod val="75000"/>
                  </a:schemeClr>
                </a:solidFill>
                <a:latin typeface="Cambria" pitchFamily="18" charset="0"/>
              </a:rPr>
            </a:br>
            <a:r>
              <a:rPr lang="en-US" sz="1700" dirty="0" smtClean="0">
                <a:solidFill>
                  <a:schemeClr val="accent1">
                    <a:lumMod val="75000"/>
                  </a:schemeClr>
                </a:solidFill>
                <a:latin typeface="Cambria" pitchFamily="18" charset="0"/>
              </a:rPr>
              <a:t>-  ability of oral and written communication with the seafarers in the language that is mainly used on board and adequate knowledge of the provisions of international conventions and the relevant procedures in the supervision of the Flag State.</a:t>
            </a:r>
            <a:br>
              <a:rPr lang="en-US" sz="1700" dirty="0" smtClean="0">
                <a:solidFill>
                  <a:schemeClr val="accent1">
                    <a:lumMod val="75000"/>
                  </a:schemeClr>
                </a:solidFill>
                <a:latin typeface="Cambria" pitchFamily="18" charset="0"/>
              </a:rPr>
            </a:br>
            <a:r>
              <a:rPr lang="en-US" sz="1700" dirty="0" smtClean="0">
                <a:solidFill>
                  <a:schemeClr val="accent1">
                    <a:lumMod val="75000"/>
                  </a:schemeClr>
                </a:solidFill>
                <a:latin typeface="Cambria" pitchFamily="18" charset="0"/>
              </a:rPr>
              <a:t/>
            </a:r>
            <a:br>
              <a:rPr lang="en-US" sz="1700" dirty="0" smtClean="0">
                <a:solidFill>
                  <a:schemeClr val="accent1">
                    <a:lumMod val="75000"/>
                  </a:schemeClr>
                </a:solidFill>
                <a:latin typeface="Cambria" pitchFamily="18" charset="0"/>
              </a:rPr>
            </a:br>
            <a:r>
              <a:rPr lang="en-US" sz="1700" dirty="0" smtClean="0">
                <a:solidFill>
                  <a:schemeClr val="accent1">
                    <a:lumMod val="75000"/>
                  </a:schemeClr>
                </a:solidFill>
                <a:latin typeface="Cambria" pitchFamily="18" charset="0"/>
              </a:rPr>
              <a:t/>
            </a:r>
            <a:br>
              <a:rPr lang="en-US" sz="1700" dirty="0" smtClean="0">
                <a:solidFill>
                  <a:schemeClr val="accent1">
                    <a:lumMod val="75000"/>
                  </a:schemeClr>
                </a:solidFill>
                <a:latin typeface="Cambria" pitchFamily="18" charset="0"/>
              </a:rPr>
            </a:br>
            <a:r>
              <a:rPr lang="en-US" sz="1700" dirty="0" smtClean="0">
                <a:solidFill>
                  <a:schemeClr val="accent1">
                    <a:lumMod val="75000"/>
                  </a:schemeClr>
                </a:solidFill>
                <a:latin typeface="Cambria" pitchFamily="18" charset="0"/>
              </a:rPr>
              <a:t/>
            </a:r>
            <a:br>
              <a:rPr lang="en-US" sz="1700" dirty="0" smtClean="0">
                <a:solidFill>
                  <a:schemeClr val="accent1">
                    <a:lumMod val="75000"/>
                  </a:schemeClr>
                </a:solidFill>
                <a:latin typeface="Cambria" pitchFamily="18" charset="0"/>
              </a:rPr>
            </a:br>
            <a:r>
              <a:rPr lang="en-US" sz="1600" dirty="0" smtClean="0"/>
              <a:t/>
            </a:r>
            <a:br>
              <a:rPr lang="en-US" sz="1600" dirty="0" smtClean="0"/>
            </a:br>
            <a:r>
              <a:rPr lang="en-US" sz="1600" dirty="0" smtClean="0"/>
              <a:t/>
            </a:r>
            <a:br>
              <a:rPr lang="en-US" sz="1600" dirty="0" smtClean="0"/>
            </a:br>
            <a:r>
              <a:rPr lang="en-US" sz="1600" dirty="0" smtClean="0"/>
              <a:t/>
            </a:r>
            <a:br>
              <a:rPr lang="en-US" sz="1600" dirty="0" smtClean="0"/>
            </a:br>
            <a:r>
              <a:rPr lang="x-none" sz="1800" b="1" i="1" dirty="0" smtClean="0">
                <a:solidFill>
                  <a:schemeClr val="accent2">
                    <a:lumMod val="75000"/>
                  </a:schemeClr>
                </a:solidFill>
                <a:latin typeface="Cambria" pitchFamily="18" charset="0"/>
              </a:rPr>
              <a:t/>
            </a:r>
            <a:br>
              <a:rPr lang="x-none" sz="1800" b="1" i="1" dirty="0" smtClean="0">
                <a:solidFill>
                  <a:schemeClr val="accent2">
                    <a:lumMod val="75000"/>
                  </a:schemeClr>
                </a:solidFill>
                <a:latin typeface="Cambria" pitchFamily="18" charset="0"/>
              </a:rPr>
            </a:br>
            <a:r>
              <a:rPr lang="en-US" sz="1800" b="1" dirty="0" smtClean="0">
                <a:solidFill>
                  <a:schemeClr val="accent2">
                    <a:lumMod val="75000"/>
                  </a:schemeClr>
                </a:solidFill>
                <a:latin typeface="Cambria" pitchFamily="18" charset="0"/>
              </a:rPr>
              <a:t/>
            </a:r>
            <a:br>
              <a:rPr lang="en-US" sz="1800" b="1" dirty="0" smtClean="0">
                <a:solidFill>
                  <a:schemeClr val="accent2">
                    <a:lumMod val="75000"/>
                  </a:schemeClr>
                </a:solidFill>
                <a:latin typeface="Cambria" pitchFamily="18" charset="0"/>
              </a:rPr>
            </a:br>
            <a:r>
              <a:rPr lang="x-none" sz="1800" b="1" dirty="0" smtClean="0">
                <a:solidFill>
                  <a:schemeClr val="accent2">
                    <a:lumMod val="75000"/>
                  </a:schemeClr>
                </a:solidFill>
                <a:latin typeface="Cambria" pitchFamily="18" charset="0"/>
              </a:rPr>
              <a:t/>
            </a:r>
            <a:br>
              <a:rPr lang="x-none" sz="1800" b="1" dirty="0" smtClean="0">
                <a:solidFill>
                  <a:schemeClr val="accent2">
                    <a:lumMod val="75000"/>
                  </a:schemeClr>
                </a:solidFill>
                <a:latin typeface="Cambria" pitchFamily="18" charset="0"/>
              </a:rPr>
            </a:br>
            <a:r>
              <a:rPr lang="x-none" sz="1800" dirty="0" smtClean="0"/>
              <a:t/>
            </a:r>
            <a:br>
              <a:rPr lang="x-none" sz="1800" dirty="0" smtClean="0"/>
            </a:br>
            <a:r>
              <a:rPr lang="en-US" dirty="0" smtClean="0"/>
              <a:t/>
            </a:r>
            <a:br>
              <a:rPr lang="en-US" dirty="0" smtClean="0"/>
            </a:br>
            <a:r>
              <a:rPr lang="en-US" dirty="0" smtClean="0"/>
              <a:t/>
            </a:r>
            <a:br>
              <a:rPr lang="en-US" dirty="0" smtClean="0"/>
            </a:br>
            <a:endParaRPr lang="en-US" dirty="0"/>
          </a:p>
        </p:txBody>
      </p:sp>
    </p:spTree>
  </p:cSld>
  <p:clrMapOvr>
    <a:masterClrMapping/>
  </p:clrMapOvr>
  <p:transition>
    <p:wedg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6096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1</a:t>
            </a:r>
            <a:r>
              <a:rPr lang="x-none" b="1" dirty="0">
                <a:solidFill>
                  <a:schemeClr val="accent2">
                    <a:lumMod val="20000"/>
                    <a:lumOff val="80000"/>
                  </a:schemeClr>
                </a:solidFill>
                <a:latin typeface="Cambria" pitchFamily="18" charset="0"/>
                <a:cs typeface="Arial" charset="0"/>
              </a:rPr>
              <a:t>4</a:t>
            </a:r>
            <a:r>
              <a:rPr lang="sr-Latn-CS" b="1" dirty="0">
                <a:solidFill>
                  <a:schemeClr val="accent2">
                    <a:lumMod val="20000"/>
                    <a:lumOff val="80000"/>
                  </a:schemeClr>
                </a:solidFill>
                <a:latin typeface="Cambria" pitchFamily="18" charset="0"/>
                <a:cs typeface="Arial" charset="0"/>
              </a:rPr>
              <a:t>: Transport </a:t>
            </a:r>
            <a:r>
              <a:rPr lang="en-US" b="1" dirty="0">
                <a:solidFill>
                  <a:schemeClr val="accent2">
                    <a:lumMod val="20000"/>
                    <a:lumOff val="80000"/>
                  </a:schemeClr>
                </a:solidFill>
                <a:latin typeface="Cambria" pitchFamily="18" charset="0"/>
                <a:cs typeface="Arial" charset="0"/>
              </a:rPr>
              <a:t>Policy</a:t>
            </a:r>
          </a:p>
        </p:txBody>
      </p:sp>
      <p:sp>
        <p:nvSpPr>
          <p:cNvPr id="4100" name="Text Box 121"/>
          <p:cNvSpPr txBox="1">
            <a:spLocks noChangeArrowheads="1"/>
          </p:cNvSpPr>
          <p:nvPr/>
        </p:nvSpPr>
        <p:spPr bwMode="auto">
          <a:xfrm>
            <a:off x="287338" y="25908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a:endParaRPr lang="en-US" sz="4400" b="1">
              <a:solidFill>
                <a:srgbClr val="000099"/>
              </a:solidFill>
              <a:latin typeface="Cambria" pitchFamily="18" charset="0"/>
            </a:endParaRPr>
          </a:p>
          <a:p>
            <a:pPr marL="14288" indent="-14288" algn="ctr"/>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4103"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Chapter </a:t>
            </a:r>
            <a:r>
              <a:rPr lang="x-none" sz="1100" b="1" i="1" smtClean="0">
                <a:solidFill>
                  <a:schemeClr val="accent2">
                    <a:lumMod val="50000"/>
                  </a:schemeClr>
                </a:solidFill>
                <a:effectLst>
                  <a:outerShdw blurRad="38100" dist="38100" dir="2700000" algn="tl">
                    <a:srgbClr val="000000">
                      <a:alpha val="43137"/>
                    </a:srgbClr>
                  </a:outerShdw>
                </a:effectLst>
                <a:latin typeface="Cambria" pitchFamily="18" charset="0"/>
              </a:rPr>
              <a:t>14</a:t>
            </a:r>
            <a:r>
              <a:rPr lang="sr-Latn-CS" sz="11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Transport Policy</a:t>
            </a:r>
            <a:endParaRPr lang="pl-PL" sz="1100" b="1" i="1" dirty="0">
              <a:solidFill>
                <a:schemeClr val="accent2">
                  <a:lumMod val="50000"/>
                </a:schemeClr>
              </a:solidFill>
              <a:effectLst>
                <a:outerShdw blurRad="38100" dist="38100" dir="2700000" algn="tl">
                  <a:srgbClr val="000000">
                    <a:alpha val="43137"/>
                  </a:srgbClr>
                </a:outerShdw>
              </a:effectLst>
              <a:latin typeface="Cambria" pitchFamily="18" charset="0"/>
            </a:endParaRPr>
          </a:p>
        </p:txBody>
      </p:sp>
      <p:pic>
        <p:nvPicPr>
          <p:cNvPr id="4106"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ln>
            <a:noFill/>
          </a:ln>
          <a:effectLst>
            <a:softEdge rad="112500"/>
          </a:effectLst>
        </p:spPr>
      </p:pic>
      <p:sp>
        <p:nvSpPr>
          <p:cNvPr id="17" name="Rectangle 16"/>
          <p:cNvSpPr/>
          <p:nvPr/>
        </p:nvSpPr>
        <p:spPr>
          <a:xfrm>
            <a:off x="1371600" y="2743200"/>
            <a:ext cx="6172200" cy="923925"/>
          </a:xfrm>
          <a:prstGeom prst="rect">
            <a:avLst/>
          </a:prstGeom>
        </p:spPr>
        <p:txBody>
          <a:bodyPr>
            <a:spAutoFit/>
          </a:bodyPr>
          <a:lstStyle/>
          <a:p>
            <a:pPr marL="812800" indent="-812800">
              <a:defRPr/>
            </a:pPr>
            <a:endParaRPr lang="sr-Latn-CS" dirty="0">
              <a:solidFill>
                <a:srgbClr val="632523"/>
              </a:solidFill>
              <a:latin typeface="Cambria" pitchFamily="18" charset="0"/>
            </a:endParaRPr>
          </a:p>
          <a:p>
            <a:pPr marL="812800" indent="-812800">
              <a:defRPr/>
            </a:pPr>
            <a:endParaRPr lang="en-US" dirty="0">
              <a:solidFill>
                <a:srgbClr val="632523"/>
              </a:solidFill>
              <a:latin typeface="Cambria" pitchFamily="18" charset="0"/>
            </a:endParaRPr>
          </a:p>
          <a:p>
            <a:pPr marL="14288" indent="-14288" algn="ctr">
              <a:spcAft>
                <a:spcPct val="40000"/>
              </a:spcAft>
              <a:buClr>
                <a:srgbClr val="FF0000"/>
              </a:buClr>
              <a:buFont typeface="Wingdings" pitchFamily="2" charset="2"/>
              <a:buNone/>
              <a:defRPr/>
            </a:pPr>
            <a:endParaRPr lang="sr-Latn-CS" b="1" dirty="0">
              <a:solidFill>
                <a:srgbClr val="632523"/>
              </a:solidFill>
              <a:latin typeface="Cambria" pitchFamily="18" charset="0"/>
            </a:endParaRPr>
          </a:p>
        </p:txBody>
      </p:sp>
      <p:sp>
        <p:nvSpPr>
          <p:cNvPr id="21" name="Title 20"/>
          <p:cNvSpPr>
            <a:spLocks noGrp="1"/>
          </p:cNvSpPr>
          <p:nvPr>
            <p:ph type="title"/>
          </p:nvPr>
        </p:nvSpPr>
        <p:spPr>
          <a:xfrm>
            <a:off x="609600" y="1295400"/>
            <a:ext cx="8305800" cy="4953000"/>
          </a:xfrm>
        </p:spPr>
        <p:txBody>
          <a:bodyPr>
            <a:normAutofit fontScale="90000"/>
          </a:bodyPr>
          <a:lstStyle/>
          <a:p>
            <a:pPr algn="l"/>
            <a: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t>
            </a:r>
            <a:b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br>
            <a: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r>
            <a:b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br>
            <a: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r>
            <a:b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br>
            <a: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r>
            <a:b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br>
            <a: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r>
            <a:b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br>
            <a: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r>
            <a:b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br>
            <a: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t>
            </a:r>
            <a:r>
              <a:rPr lang="x-none" sz="2000" b="1" i="1" smtClean="0">
                <a:solidFill>
                  <a:schemeClr val="accent1">
                    <a:lumMod val="75000"/>
                  </a:schemeClr>
                </a:solidFill>
                <a:effectLst>
                  <a:outerShdw blurRad="38100" dist="38100" dir="2700000" algn="tl">
                    <a:srgbClr val="000000">
                      <a:alpha val="43137"/>
                    </a:srgbClr>
                  </a:outerShdw>
                </a:effectLst>
                <a:latin typeface="Cambria" pitchFamily="18" charset="0"/>
              </a:rPr>
              <a:t>LEGAL FRAMEWORK </a:t>
            </a:r>
            <a:r>
              <a:rPr lang="en-US" sz="2000" b="1" i="1" dirty="0" smtClean="0">
                <a:solidFill>
                  <a:schemeClr val="accent1">
                    <a:lumMod val="75000"/>
                  </a:schemeClr>
                </a:solidFill>
                <a:effectLst>
                  <a:outerShdw blurRad="38100" dist="38100" dir="2700000" algn="tl">
                    <a:srgbClr val="000000">
                      <a:alpha val="43137"/>
                    </a:srgbClr>
                  </a:outerShdw>
                </a:effectLst>
                <a:latin typeface="Cambria" pitchFamily="18" charset="0"/>
              </a:rPr>
              <a:t/>
            </a:r>
            <a:br>
              <a:rPr lang="en-US" sz="2000" b="1" i="1" dirty="0" smtClean="0">
                <a:solidFill>
                  <a:schemeClr val="accent1">
                    <a:lumMod val="75000"/>
                  </a:schemeClr>
                </a:solidFill>
                <a:effectLst>
                  <a:outerShdw blurRad="38100" dist="38100" dir="2700000" algn="tl">
                    <a:srgbClr val="000000">
                      <a:alpha val="43137"/>
                    </a:srgbClr>
                  </a:outerShdw>
                </a:effectLst>
                <a:latin typeface="Cambria" pitchFamily="18" charset="0"/>
              </a:rPr>
            </a:br>
            <a:r>
              <a:rPr lang="en-US" sz="2000" b="1" i="1" dirty="0" smtClean="0">
                <a:solidFill>
                  <a:schemeClr val="accent1">
                    <a:lumMod val="75000"/>
                  </a:schemeClr>
                </a:solidFill>
                <a:effectLst>
                  <a:outerShdw blurRad="38100" dist="38100" dir="2700000" algn="tl">
                    <a:srgbClr val="000000">
                      <a:alpha val="43137"/>
                    </a:srgbClr>
                  </a:outerShdw>
                </a:effectLst>
                <a:latin typeface="Cambria" pitchFamily="18" charset="0"/>
              </a:rPr>
              <a:t/>
            </a:r>
            <a:br>
              <a:rPr lang="en-US" sz="2000" b="1" i="1" dirty="0" smtClean="0">
                <a:solidFill>
                  <a:schemeClr val="accent1">
                    <a:lumMod val="75000"/>
                  </a:schemeClr>
                </a:solidFill>
                <a:effectLst>
                  <a:outerShdw blurRad="38100" dist="38100" dir="2700000" algn="tl">
                    <a:srgbClr val="000000">
                      <a:alpha val="43137"/>
                    </a:srgbClr>
                  </a:outerShdw>
                </a:effectLst>
                <a:latin typeface="Cambria" pitchFamily="18" charset="0"/>
              </a:rPr>
            </a:br>
            <a:r>
              <a:rPr lang="en-US" sz="1800" b="1" i="1" dirty="0" smtClean="0">
                <a:solidFill>
                  <a:schemeClr val="accent1">
                    <a:lumMod val="75000"/>
                  </a:schemeClr>
                </a:solidFill>
                <a:effectLst>
                  <a:outerShdw blurRad="38100" dist="38100" dir="2700000" algn="tl">
                    <a:srgbClr val="000000">
                      <a:alpha val="43137"/>
                    </a:srgbClr>
                  </a:outerShdw>
                </a:effectLst>
                <a:latin typeface="Cambria" pitchFamily="18" charset="0"/>
              </a:rPr>
              <a:t/>
            </a:r>
            <a:br>
              <a:rPr lang="en-US" sz="1800" b="1" i="1" dirty="0" smtClean="0">
                <a:solidFill>
                  <a:schemeClr val="accent1">
                    <a:lumMod val="75000"/>
                  </a:schemeClr>
                </a:solidFill>
                <a:effectLst>
                  <a:outerShdw blurRad="38100" dist="38100" dir="2700000" algn="tl">
                    <a:srgbClr val="000000">
                      <a:alpha val="43137"/>
                    </a:srgbClr>
                  </a:outerShdw>
                </a:effectLst>
                <a:latin typeface="Cambria" pitchFamily="18" charset="0"/>
              </a:rPr>
            </a:br>
            <a:r>
              <a:rPr lang="en-GB" sz="2000" b="1" dirty="0" smtClean="0">
                <a:solidFill>
                  <a:schemeClr val="accent1">
                    <a:lumMod val="75000"/>
                  </a:schemeClr>
                </a:solidFill>
                <a:latin typeface="Cambria" pitchFamily="18" charset="0"/>
              </a:rPr>
              <a:t>Law on Maritime and Inland Navigation </a:t>
            </a:r>
            <a:r>
              <a:rPr lang="en-GB" sz="2000" dirty="0" smtClean="0">
                <a:solidFill>
                  <a:schemeClr val="accent1">
                    <a:lumMod val="75000"/>
                  </a:schemeClr>
                </a:solidFill>
                <a:latin typeface="Cambria" pitchFamily="18" charset="0"/>
              </a:rPr>
              <a:t>(Official Gazette of the Federal Republic of Yugoslavia 12/98, 44/99, 74/99 and 73/00) and the </a:t>
            </a:r>
            <a:r>
              <a:rPr lang="en-GB" sz="2000" b="1" dirty="0" smtClean="0">
                <a:solidFill>
                  <a:schemeClr val="accent1">
                    <a:lumMod val="75000"/>
                  </a:schemeClr>
                </a:solidFill>
                <a:latin typeface="Cambria" pitchFamily="18" charset="0"/>
              </a:rPr>
              <a:t>Law on Maritime and Inland Navigation </a:t>
            </a:r>
            <a:r>
              <a:rPr lang="en-GB" sz="2000" dirty="0" smtClean="0">
                <a:solidFill>
                  <a:schemeClr val="accent1">
                    <a:lumMod val="75000"/>
                  </a:schemeClr>
                </a:solidFill>
                <a:latin typeface="Cambria" pitchFamily="18" charset="0"/>
              </a:rPr>
              <a:t>(Official Gazette of the Republic of Montenegro 19/78, 8/79, 19/87, 22/90 and 13/91) regulate the safety of navigation on the sea of Montenegro, waterways on inland waterways and territorial sea of Montenegro, right of flag, identification and registration of ship, principles of proprietary and legal relationships concerning the ships, ship owners, contractual relations concerning the ships, navigational accidents, procedure of execution and security onboard and applicable law and jurisdiction of courts in Montenegro over the disputes with international characteristics.</a:t>
            </a:r>
            <a:r>
              <a:rPr lang="en-US" sz="2000" dirty="0" smtClean="0">
                <a:solidFill>
                  <a:schemeClr val="accent1">
                    <a:lumMod val="50000"/>
                  </a:schemeClr>
                </a:solidFill>
                <a:latin typeface="Cambria" pitchFamily="18" charset="0"/>
              </a:rPr>
              <a:t/>
            </a:r>
            <a:br>
              <a:rPr lang="en-US" sz="2000" dirty="0" smtClean="0">
                <a:solidFill>
                  <a:schemeClr val="accent1">
                    <a:lumMod val="50000"/>
                  </a:schemeClr>
                </a:solidFill>
                <a:latin typeface="Cambria" pitchFamily="18" charset="0"/>
              </a:rPr>
            </a:br>
            <a:r>
              <a:rPr lang="en-US" sz="1800" b="1" dirty="0" smtClean="0">
                <a:solidFill>
                  <a:schemeClr val="accent2">
                    <a:lumMod val="75000"/>
                  </a:schemeClr>
                </a:solidFill>
                <a:latin typeface="Cambria" pitchFamily="18" charset="0"/>
              </a:rPr>
              <a:t/>
            </a:r>
            <a:br>
              <a:rPr lang="en-US" sz="1800" b="1" dirty="0" smtClean="0">
                <a:solidFill>
                  <a:schemeClr val="accent2">
                    <a:lumMod val="75000"/>
                  </a:schemeClr>
                </a:solidFill>
                <a:latin typeface="Cambria" pitchFamily="18" charset="0"/>
              </a:rPr>
            </a:br>
            <a:r>
              <a:rPr lang="x-none" sz="1800" b="1" dirty="0" smtClean="0">
                <a:solidFill>
                  <a:schemeClr val="accent2">
                    <a:lumMod val="75000"/>
                  </a:schemeClr>
                </a:solidFill>
                <a:latin typeface="Cambria" pitchFamily="18" charset="0"/>
              </a:rPr>
              <a:t/>
            </a:r>
            <a:br>
              <a:rPr lang="x-none" sz="1800" b="1" dirty="0" smtClean="0">
                <a:solidFill>
                  <a:schemeClr val="accent2">
                    <a:lumMod val="75000"/>
                  </a:schemeClr>
                </a:solidFill>
                <a:latin typeface="Cambria" pitchFamily="18" charset="0"/>
              </a:rPr>
            </a:br>
            <a:r>
              <a:rPr lang="x-none" sz="1800" dirty="0" smtClean="0"/>
              <a:t/>
            </a:r>
            <a:br>
              <a:rPr lang="x-none" sz="1800" dirty="0" smtClean="0"/>
            </a:br>
            <a:r>
              <a:rPr lang="en-US" dirty="0" smtClean="0"/>
              <a:t/>
            </a:r>
            <a:br>
              <a:rPr lang="en-US" dirty="0" smtClean="0"/>
            </a:br>
            <a:r>
              <a:rPr lang="en-US" dirty="0" smtClean="0"/>
              <a:t/>
            </a:r>
            <a:br>
              <a:rPr lang="en-US" dirty="0" smtClean="0"/>
            </a:br>
            <a:endParaRPr lang="en-US" dirty="0"/>
          </a:p>
        </p:txBody>
      </p:sp>
    </p:spTree>
  </p:cSld>
  <p:clrMapOvr>
    <a:masterClrMapping/>
  </p:clrMapOvr>
  <p:transition>
    <p:wedg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6096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1</a:t>
            </a:r>
            <a:r>
              <a:rPr lang="x-none" b="1" dirty="0">
                <a:solidFill>
                  <a:schemeClr val="accent2">
                    <a:lumMod val="20000"/>
                    <a:lumOff val="80000"/>
                  </a:schemeClr>
                </a:solidFill>
                <a:latin typeface="Cambria" pitchFamily="18" charset="0"/>
                <a:cs typeface="Arial" charset="0"/>
              </a:rPr>
              <a:t>4</a:t>
            </a:r>
            <a:r>
              <a:rPr lang="sr-Latn-CS" b="1" dirty="0">
                <a:solidFill>
                  <a:schemeClr val="accent2">
                    <a:lumMod val="20000"/>
                    <a:lumOff val="80000"/>
                  </a:schemeClr>
                </a:solidFill>
                <a:latin typeface="Cambria" pitchFamily="18" charset="0"/>
                <a:cs typeface="Arial" charset="0"/>
              </a:rPr>
              <a:t>: Transport </a:t>
            </a:r>
            <a:r>
              <a:rPr lang="en-US" b="1" dirty="0">
                <a:solidFill>
                  <a:schemeClr val="accent2">
                    <a:lumMod val="20000"/>
                    <a:lumOff val="80000"/>
                  </a:schemeClr>
                </a:solidFill>
                <a:latin typeface="Cambria" pitchFamily="18" charset="0"/>
                <a:cs typeface="Arial" charset="0"/>
              </a:rPr>
              <a:t>Policy</a:t>
            </a:r>
          </a:p>
        </p:txBody>
      </p:sp>
      <p:sp>
        <p:nvSpPr>
          <p:cNvPr id="4100" name="Text Box 121"/>
          <p:cNvSpPr txBox="1">
            <a:spLocks noChangeArrowheads="1"/>
          </p:cNvSpPr>
          <p:nvPr/>
        </p:nvSpPr>
        <p:spPr bwMode="auto">
          <a:xfrm>
            <a:off x="287338" y="25908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a:endParaRPr lang="en-US" sz="4400" b="1">
              <a:solidFill>
                <a:srgbClr val="000099"/>
              </a:solidFill>
              <a:latin typeface="Cambria" pitchFamily="18" charset="0"/>
            </a:endParaRPr>
          </a:p>
          <a:p>
            <a:pPr marL="14288" indent="-14288" algn="ctr"/>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4103"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Chapter </a:t>
            </a:r>
            <a:r>
              <a:rPr lang="x-none" sz="1100" b="1" i="1" smtClean="0">
                <a:solidFill>
                  <a:schemeClr val="accent2">
                    <a:lumMod val="50000"/>
                  </a:schemeClr>
                </a:solidFill>
                <a:effectLst>
                  <a:outerShdw blurRad="38100" dist="38100" dir="2700000" algn="tl">
                    <a:srgbClr val="000000">
                      <a:alpha val="43137"/>
                    </a:srgbClr>
                  </a:outerShdw>
                </a:effectLst>
                <a:latin typeface="Cambria" pitchFamily="18" charset="0"/>
              </a:rPr>
              <a:t>14</a:t>
            </a:r>
            <a:r>
              <a:rPr lang="sr-Latn-CS" sz="11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Transport Policy</a:t>
            </a:r>
            <a:endParaRPr lang="pl-PL" sz="1100" b="1" i="1" dirty="0">
              <a:solidFill>
                <a:schemeClr val="accent2">
                  <a:lumMod val="50000"/>
                </a:schemeClr>
              </a:solidFill>
              <a:effectLst>
                <a:outerShdw blurRad="38100" dist="38100" dir="2700000" algn="tl">
                  <a:srgbClr val="000000">
                    <a:alpha val="43137"/>
                  </a:srgbClr>
                </a:outerShdw>
              </a:effectLst>
              <a:latin typeface="Cambria" pitchFamily="18" charset="0"/>
            </a:endParaRPr>
          </a:p>
        </p:txBody>
      </p:sp>
      <p:pic>
        <p:nvPicPr>
          <p:cNvPr id="4106"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ln>
            <a:noFill/>
          </a:ln>
          <a:effectLst>
            <a:softEdge rad="112500"/>
          </a:effectLst>
        </p:spPr>
      </p:pic>
      <p:sp>
        <p:nvSpPr>
          <p:cNvPr id="17" name="Rectangle 16"/>
          <p:cNvSpPr/>
          <p:nvPr/>
        </p:nvSpPr>
        <p:spPr>
          <a:xfrm>
            <a:off x="1371600" y="2743200"/>
            <a:ext cx="6172200" cy="923925"/>
          </a:xfrm>
          <a:prstGeom prst="rect">
            <a:avLst/>
          </a:prstGeom>
        </p:spPr>
        <p:txBody>
          <a:bodyPr>
            <a:spAutoFit/>
          </a:bodyPr>
          <a:lstStyle/>
          <a:p>
            <a:pPr marL="812800" indent="-812800">
              <a:defRPr/>
            </a:pPr>
            <a:endParaRPr lang="sr-Latn-CS" dirty="0">
              <a:solidFill>
                <a:srgbClr val="632523"/>
              </a:solidFill>
              <a:latin typeface="Cambria" pitchFamily="18" charset="0"/>
            </a:endParaRPr>
          </a:p>
          <a:p>
            <a:pPr marL="812800" indent="-812800">
              <a:defRPr/>
            </a:pPr>
            <a:endParaRPr lang="en-US" dirty="0">
              <a:solidFill>
                <a:srgbClr val="632523"/>
              </a:solidFill>
              <a:latin typeface="Cambria" pitchFamily="18" charset="0"/>
            </a:endParaRPr>
          </a:p>
          <a:p>
            <a:pPr marL="14288" indent="-14288" algn="ctr">
              <a:spcAft>
                <a:spcPct val="40000"/>
              </a:spcAft>
              <a:buClr>
                <a:srgbClr val="FF0000"/>
              </a:buClr>
              <a:buFont typeface="Wingdings" pitchFamily="2" charset="2"/>
              <a:buNone/>
              <a:defRPr/>
            </a:pPr>
            <a:endParaRPr lang="sr-Latn-CS" b="1" dirty="0">
              <a:solidFill>
                <a:srgbClr val="632523"/>
              </a:solidFill>
              <a:latin typeface="Cambria" pitchFamily="18" charset="0"/>
            </a:endParaRPr>
          </a:p>
        </p:txBody>
      </p:sp>
      <p:sp>
        <p:nvSpPr>
          <p:cNvPr id="21" name="Title 20"/>
          <p:cNvSpPr>
            <a:spLocks noGrp="1"/>
          </p:cNvSpPr>
          <p:nvPr>
            <p:ph type="title"/>
          </p:nvPr>
        </p:nvSpPr>
        <p:spPr>
          <a:xfrm>
            <a:off x="609600" y="1295400"/>
            <a:ext cx="8305800" cy="4953000"/>
          </a:xfrm>
        </p:spPr>
        <p:txBody>
          <a:bodyPr>
            <a:normAutofit fontScale="90000"/>
          </a:bodyPr>
          <a:lstStyle/>
          <a:p>
            <a:pPr algn="l"/>
            <a: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t>
            </a:r>
            <a:b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br>
            <a: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r>
            <a:b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br>
            <a: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r>
            <a:b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br>
            <a: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r>
            <a:b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br>
            <a: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r>
            <a:b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br>
            <a: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r>
            <a:b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br>
            <a: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t>
            </a:r>
            <a:r>
              <a:rPr lang="x-none" sz="2000" b="1" i="1" smtClean="0">
                <a:solidFill>
                  <a:schemeClr val="accent1">
                    <a:lumMod val="75000"/>
                  </a:schemeClr>
                </a:solidFill>
                <a:effectLst>
                  <a:outerShdw blurRad="38100" dist="38100" dir="2700000" algn="tl">
                    <a:srgbClr val="000000">
                      <a:alpha val="43137"/>
                    </a:srgbClr>
                  </a:outerShdw>
                </a:effectLst>
                <a:latin typeface="Cambria" pitchFamily="18" charset="0"/>
              </a:rPr>
              <a:t>LEGAL FRAMEWORK </a:t>
            </a:r>
            <a:r>
              <a:rPr lang="en-US" sz="2000" b="1" i="1" dirty="0" smtClean="0">
                <a:solidFill>
                  <a:schemeClr val="accent1">
                    <a:lumMod val="75000"/>
                  </a:schemeClr>
                </a:solidFill>
                <a:effectLst>
                  <a:outerShdw blurRad="38100" dist="38100" dir="2700000" algn="tl">
                    <a:srgbClr val="000000">
                      <a:alpha val="43137"/>
                    </a:srgbClr>
                  </a:outerShdw>
                </a:effectLst>
                <a:latin typeface="Cambria" pitchFamily="18" charset="0"/>
              </a:rPr>
              <a:t/>
            </a:r>
            <a:br>
              <a:rPr lang="en-US" sz="2000" b="1" i="1" dirty="0" smtClean="0">
                <a:solidFill>
                  <a:schemeClr val="accent1">
                    <a:lumMod val="75000"/>
                  </a:schemeClr>
                </a:solidFill>
                <a:effectLst>
                  <a:outerShdw blurRad="38100" dist="38100" dir="2700000" algn="tl">
                    <a:srgbClr val="000000">
                      <a:alpha val="43137"/>
                    </a:srgbClr>
                  </a:outerShdw>
                </a:effectLst>
                <a:latin typeface="Cambria" pitchFamily="18" charset="0"/>
              </a:rPr>
            </a:br>
            <a:r>
              <a:rPr lang="en-US" sz="2000" b="1" i="1" dirty="0" smtClean="0">
                <a:solidFill>
                  <a:schemeClr val="accent1">
                    <a:lumMod val="75000"/>
                  </a:schemeClr>
                </a:solidFill>
                <a:effectLst>
                  <a:outerShdw blurRad="38100" dist="38100" dir="2700000" algn="tl">
                    <a:srgbClr val="000000">
                      <a:alpha val="43137"/>
                    </a:srgbClr>
                  </a:outerShdw>
                </a:effectLst>
                <a:latin typeface="Cambria" pitchFamily="18" charset="0"/>
              </a:rPr>
              <a:t/>
            </a:r>
            <a:br>
              <a:rPr lang="en-US" sz="2000" b="1" i="1" dirty="0" smtClean="0">
                <a:solidFill>
                  <a:schemeClr val="accent1">
                    <a:lumMod val="75000"/>
                  </a:schemeClr>
                </a:solidFill>
                <a:effectLst>
                  <a:outerShdw blurRad="38100" dist="38100" dir="2700000" algn="tl">
                    <a:srgbClr val="000000">
                      <a:alpha val="43137"/>
                    </a:srgbClr>
                  </a:outerShdw>
                </a:effectLst>
                <a:latin typeface="Cambria" pitchFamily="18" charset="0"/>
              </a:rPr>
            </a:br>
            <a:r>
              <a:rPr lang="en-US" sz="1800" b="1" i="1" dirty="0" smtClean="0">
                <a:solidFill>
                  <a:schemeClr val="accent1">
                    <a:lumMod val="75000"/>
                  </a:schemeClr>
                </a:solidFill>
                <a:effectLst>
                  <a:outerShdw blurRad="38100" dist="38100" dir="2700000" algn="tl">
                    <a:srgbClr val="000000">
                      <a:alpha val="43137"/>
                    </a:srgbClr>
                  </a:outerShdw>
                </a:effectLst>
                <a:latin typeface="Cambria" pitchFamily="18" charset="0"/>
              </a:rPr>
              <a:t/>
            </a:r>
            <a:br>
              <a:rPr lang="en-US" sz="1800" b="1" i="1" dirty="0" smtClean="0">
                <a:solidFill>
                  <a:schemeClr val="accent1">
                    <a:lumMod val="75000"/>
                  </a:schemeClr>
                </a:solidFill>
                <a:effectLst>
                  <a:outerShdw blurRad="38100" dist="38100" dir="2700000" algn="tl">
                    <a:srgbClr val="000000">
                      <a:alpha val="43137"/>
                    </a:srgbClr>
                  </a:outerShdw>
                </a:effectLst>
                <a:latin typeface="Cambria" pitchFamily="18" charset="0"/>
              </a:rPr>
            </a:br>
            <a:r>
              <a:rPr lang="en-GB" sz="2200" b="1" dirty="0" smtClean="0">
                <a:solidFill>
                  <a:schemeClr val="accent1">
                    <a:lumMod val="75000"/>
                  </a:schemeClr>
                </a:solidFill>
                <a:latin typeface="Cambria" pitchFamily="18" charset="0"/>
              </a:rPr>
              <a:t>The Law on Yachts </a:t>
            </a:r>
            <a:r>
              <a:rPr lang="en-GB" sz="2200" dirty="0" smtClean="0">
                <a:solidFill>
                  <a:schemeClr val="accent1">
                    <a:lumMod val="75000"/>
                  </a:schemeClr>
                </a:solidFill>
                <a:latin typeface="Cambria" pitchFamily="18" charset="0"/>
              </a:rPr>
              <a:t>(Official Gazette of the Republic of Montenegro 46/07) stipulates the following: right of flag, identification and registration of yachts in the Yacht Register, manner of entry, stay and leaving of yachts, as well as rights and obligations in relation to yacht chartering.  The Law on Yachts creates a user oriented legal framework for the development of nautical tourism in </a:t>
            </a:r>
            <a:r>
              <a:rPr lang="en-GB" sz="2200" dirty="0" err="1" smtClean="0">
                <a:solidFill>
                  <a:schemeClr val="accent1">
                    <a:lumMod val="75000"/>
                  </a:schemeClr>
                </a:solidFill>
                <a:latin typeface="Cambria" pitchFamily="18" charset="0"/>
              </a:rPr>
              <a:t>Montnegro</a:t>
            </a:r>
            <a:r>
              <a:rPr lang="en-GB" sz="2200" dirty="0" smtClean="0">
                <a:solidFill>
                  <a:schemeClr val="accent1">
                    <a:lumMod val="75000"/>
                  </a:schemeClr>
                </a:solidFill>
                <a:latin typeface="Cambria" pitchFamily="18" charset="0"/>
              </a:rPr>
              <a:t>, aimed at comprising all together: registration, navigation, stay and chartering of yachts in the waters of Montenegro. The Law provides a Register, for foreign and domestic yacht owners, which is attractive enough, while maintaining at the same time full implementation of standards of safety and security at sea. </a:t>
            </a:r>
            <a:r>
              <a:rPr lang="en-US" sz="2200" dirty="0" smtClean="0">
                <a:latin typeface="Cambria" pitchFamily="18" charset="0"/>
              </a:rPr>
              <a:t/>
            </a:r>
            <a:br>
              <a:rPr lang="en-US" sz="2200" dirty="0" smtClean="0">
                <a:latin typeface="Cambria" pitchFamily="18" charset="0"/>
              </a:rPr>
            </a:br>
            <a:r>
              <a:rPr lang="en-US" sz="2000" dirty="0" smtClean="0">
                <a:solidFill>
                  <a:schemeClr val="accent1">
                    <a:lumMod val="50000"/>
                  </a:schemeClr>
                </a:solidFill>
                <a:latin typeface="Cambria" pitchFamily="18" charset="0"/>
              </a:rPr>
              <a:t/>
            </a:r>
            <a:br>
              <a:rPr lang="en-US" sz="2000" dirty="0" smtClean="0">
                <a:solidFill>
                  <a:schemeClr val="accent1">
                    <a:lumMod val="50000"/>
                  </a:schemeClr>
                </a:solidFill>
                <a:latin typeface="Cambria" pitchFamily="18" charset="0"/>
              </a:rPr>
            </a:br>
            <a:r>
              <a:rPr lang="en-US" sz="1800" b="1" dirty="0" smtClean="0">
                <a:solidFill>
                  <a:schemeClr val="accent2">
                    <a:lumMod val="75000"/>
                  </a:schemeClr>
                </a:solidFill>
                <a:latin typeface="Cambria" pitchFamily="18" charset="0"/>
              </a:rPr>
              <a:t/>
            </a:r>
            <a:br>
              <a:rPr lang="en-US" sz="1800" b="1" dirty="0" smtClean="0">
                <a:solidFill>
                  <a:schemeClr val="accent2">
                    <a:lumMod val="75000"/>
                  </a:schemeClr>
                </a:solidFill>
                <a:latin typeface="Cambria" pitchFamily="18" charset="0"/>
              </a:rPr>
            </a:br>
            <a:r>
              <a:rPr lang="x-none" sz="1800" b="1" dirty="0" smtClean="0">
                <a:solidFill>
                  <a:schemeClr val="accent2">
                    <a:lumMod val="75000"/>
                  </a:schemeClr>
                </a:solidFill>
                <a:latin typeface="Cambria" pitchFamily="18" charset="0"/>
              </a:rPr>
              <a:t/>
            </a:r>
            <a:br>
              <a:rPr lang="x-none" sz="1800" b="1" dirty="0" smtClean="0">
                <a:solidFill>
                  <a:schemeClr val="accent2">
                    <a:lumMod val="75000"/>
                  </a:schemeClr>
                </a:solidFill>
                <a:latin typeface="Cambria" pitchFamily="18" charset="0"/>
              </a:rPr>
            </a:br>
            <a:r>
              <a:rPr lang="x-none" sz="1800" dirty="0" smtClean="0"/>
              <a:t/>
            </a:r>
            <a:br>
              <a:rPr lang="x-none" sz="1800" dirty="0" smtClean="0"/>
            </a:br>
            <a:r>
              <a:rPr lang="en-US" dirty="0" smtClean="0"/>
              <a:t/>
            </a:r>
            <a:br>
              <a:rPr lang="en-US" dirty="0" smtClean="0"/>
            </a:br>
            <a:r>
              <a:rPr lang="en-US" dirty="0" smtClean="0"/>
              <a:t/>
            </a:r>
            <a:br>
              <a:rPr lang="en-US" dirty="0" smtClean="0"/>
            </a:br>
            <a:endParaRPr lang="en-US" dirty="0"/>
          </a:p>
        </p:txBody>
      </p:sp>
    </p:spTree>
  </p:cSld>
  <p:clrMapOvr>
    <a:masterClrMapping/>
  </p:clrMapOvr>
  <p:transition>
    <p:wedg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6096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1</a:t>
            </a:r>
            <a:r>
              <a:rPr lang="x-none" b="1" dirty="0">
                <a:solidFill>
                  <a:schemeClr val="accent2">
                    <a:lumMod val="20000"/>
                    <a:lumOff val="80000"/>
                  </a:schemeClr>
                </a:solidFill>
                <a:latin typeface="Cambria" pitchFamily="18" charset="0"/>
                <a:cs typeface="Arial" charset="0"/>
              </a:rPr>
              <a:t>4</a:t>
            </a:r>
            <a:r>
              <a:rPr lang="sr-Latn-CS" b="1" dirty="0">
                <a:solidFill>
                  <a:schemeClr val="accent2">
                    <a:lumMod val="20000"/>
                    <a:lumOff val="80000"/>
                  </a:schemeClr>
                </a:solidFill>
                <a:latin typeface="Cambria" pitchFamily="18" charset="0"/>
                <a:cs typeface="Arial" charset="0"/>
              </a:rPr>
              <a:t>: Transport </a:t>
            </a:r>
            <a:r>
              <a:rPr lang="en-US" b="1" dirty="0">
                <a:solidFill>
                  <a:schemeClr val="accent2">
                    <a:lumMod val="20000"/>
                    <a:lumOff val="80000"/>
                  </a:schemeClr>
                </a:solidFill>
                <a:latin typeface="Cambria" pitchFamily="18" charset="0"/>
                <a:cs typeface="Arial" charset="0"/>
              </a:rPr>
              <a:t>Policy</a:t>
            </a:r>
          </a:p>
        </p:txBody>
      </p:sp>
      <p:sp>
        <p:nvSpPr>
          <p:cNvPr id="4100" name="Text Box 121"/>
          <p:cNvSpPr txBox="1">
            <a:spLocks noChangeArrowheads="1"/>
          </p:cNvSpPr>
          <p:nvPr/>
        </p:nvSpPr>
        <p:spPr bwMode="auto">
          <a:xfrm>
            <a:off x="287338" y="25908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a:endParaRPr lang="en-US" sz="4400" b="1">
              <a:solidFill>
                <a:srgbClr val="000099"/>
              </a:solidFill>
              <a:latin typeface="Cambria" pitchFamily="18" charset="0"/>
            </a:endParaRPr>
          </a:p>
          <a:p>
            <a:pPr marL="14288" indent="-14288" algn="ctr"/>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4103"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Chapter </a:t>
            </a:r>
            <a:r>
              <a:rPr lang="x-none" sz="1100" b="1" i="1" smtClean="0">
                <a:solidFill>
                  <a:schemeClr val="accent2">
                    <a:lumMod val="50000"/>
                  </a:schemeClr>
                </a:solidFill>
                <a:effectLst>
                  <a:outerShdw blurRad="38100" dist="38100" dir="2700000" algn="tl">
                    <a:srgbClr val="000000">
                      <a:alpha val="43137"/>
                    </a:srgbClr>
                  </a:outerShdw>
                </a:effectLst>
                <a:latin typeface="Cambria" pitchFamily="18" charset="0"/>
              </a:rPr>
              <a:t>14</a:t>
            </a:r>
            <a:r>
              <a:rPr lang="sr-Latn-CS" sz="11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Transport Policy</a:t>
            </a:r>
            <a:endParaRPr lang="pl-PL" sz="1100" b="1" i="1" dirty="0">
              <a:solidFill>
                <a:schemeClr val="accent2">
                  <a:lumMod val="50000"/>
                </a:schemeClr>
              </a:solidFill>
              <a:effectLst>
                <a:outerShdw blurRad="38100" dist="38100" dir="2700000" algn="tl">
                  <a:srgbClr val="000000">
                    <a:alpha val="43137"/>
                  </a:srgbClr>
                </a:outerShdw>
              </a:effectLst>
              <a:latin typeface="Cambria" pitchFamily="18" charset="0"/>
            </a:endParaRPr>
          </a:p>
        </p:txBody>
      </p:sp>
      <p:pic>
        <p:nvPicPr>
          <p:cNvPr id="4106"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ln>
            <a:noFill/>
          </a:ln>
          <a:effectLst>
            <a:softEdge rad="112500"/>
          </a:effectLst>
        </p:spPr>
      </p:pic>
      <p:sp>
        <p:nvSpPr>
          <p:cNvPr id="17" name="Rectangle 16"/>
          <p:cNvSpPr/>
          <p:nvPr/>
        </p:nvSpPr>
        <p:spPr>
          <a:xfrm>
            <a:off x="1371600" y="2743200"/>
            <a:ext cx="6172200" cy="923925"/>
          </a:xfrm>
          <a:prstGeom prst="rect">
            <a:avLst/>
          </a:prstGeom>
        </p:spPr>
        <p:txBody>
          <a:bodyPr>
            <a:spAutoFit/>
          </a:bodyPr>
          <a:lstStyle/>
          <a:p>
            <a:pPr marL="812800" indent="-812800">
              <a:defRPr/>
            </a:pPr>
            <a:endParaRPr lang="sr-Latn-CS" dirty="0">
              <a:solidFill>
                <a:srgbClr val="632523"/>
              </a:solidFill>
              <a:latin typeface="Cambria" pitchFamily="18" charset="0"/>
            </a:endParaRPr>
          </a:p>
          <a:p>
            <a:pPr marL="812800" indent="-812800">
              <a:defRPr/>
            </a:pPr>
            <a:endParaRPr lang="en-US" dirty="0">
              <a:solidFill>
                <a:srgbClr val="632523"/>
              </a:solidFill>
              <a:latin typeface="Cambria" pitchFamily="18" charset="0"/>
            </a:endParaRPr>
          </a:p>
          <a:p>
            <a:pPr marL="14288" indent="-14288" algn="ctr">
              <a:spcAft>
                <a:spcPct val="40000"/>
              </a:spcAft>
              <a:buClr>
                <a:srgbClr val="FF0000"/>
              </a:buClr>
              <a:buFont typeface="Wingdings" pitchFamily="2" charset="2"/>
              <a:buNone/>
              <a:defRPr/>
            </a:pPr>
            <a:endParaRPr lang="sr-Latn-CS" b="1" dirty="0">
              <a:solidFill>
                <a:srgbClr val="632523"/>
              </a:solidFill>
              <a:latin typeface="Cambria" pitchFamily="18" charset="0"/>
            </a:endParaRPr>
          </a:p>
        </p:txBody>
      </p:sp>
      <p:sp>
        <p:nvSpPr>
          <p:cNvPr id="21" name="Title 20"/>
          <p:cNvSpPr>
            <a:spLocks noGrp="1"/>
          </p:cNvSpPr>
          <p:nvPr>
            <p:ph type="title"/>
          </p:nvPr>
        </p:nvSpPr>
        <p:spPr>
          <a:xfrm>
            <a:off x="609600" y="1295400"/>
            <a:ext cx="8305800" cy="4953000"/>
          </a:xfrm>
        </p:spPr>
        <p:txBody>
          <a:bodyPr>
            <a:normAutofit fontScale="90000"/>
          </a:bodyPr>
          <a:lstStyle/>
          <a:p>
            <a:pPr algn="l"/>
            <a: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t>
            </a:r>
            <a:b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br>
            <a: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r>
            <a:b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br>
            <a: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r>
            <a:b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br>
            <a: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r>
            <a:b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br>
            <a: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r>
            <a:b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br>
            <a: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r>
            <a:b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br>
            <a: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t>
            </a:r>
            <a:r>
              <a:rPr lang="x-none" sz="2000" b="1" i="1" smtClean="0">
                <a:solidFill>
                  <a:schemeClr val="accent1">
                    <a:lumMod val="75000"/>
                  </a:schemeClr>
                </a:solidFill>
                <a:effectLst>
                  <a:outerShdw blurRad="38100" dist="38100" dir="2700000" algn="tl">
                    <a:srgbClr val="000000">
                      <a:alpha val="43137"/>
                    </a:srgbClr>
                  </a:outerShdw>
                </a:effectLst>
                <a:latin typeface="Cambria" pitchFamily="18" charset="0"/>
              </a:rPr>
              <a:t>LEGAL FRAMEWORK </a:t>
            </a:r>
            <a:r>
              <a:rPr lang="en-US" sz="2000" b="1" i="1" dirty="0" smtClean="0">
                <a:solidFill>
                  <a:schemeClr val="accent1">
                    <a:lumMod val="75000"/>
                  </a:schemeClr>
                </a:solidFill>
                <a:effectLst>
                  <a:outerShdw blurRad="38100" dist="38100" dir="2700000" algn="tl">
                    <a:srgbClr val="000000">
                      <a:alpha val="43137"/>
                    </a:srgbClr>
                  </a:outerShdw>
                </a:effectLst>
                <a:latin typeface="Cambria" pitchFamily="18" charset="0"/>
              </a:rPr>
              <a:t/>
            </a:r>
            <a:br>
              <a:rPr lang="en-US" sz="2000" b="1" i="1" dirty="0" smtClean="0">
                <a:solidFill>
                  <a:schemeClr val="accent1">
                    <a:lumMod val="75000"/>
                  </a:schemeClr>
                </a:solidFill>
                <a:effectLst>
                  <a:outerShdw blurRad="38100" dist="38100" dir="2700000" algn="tl">
                    <a:srgbClr val="000000">
                      <a:alpha val="43137"/>
                    </a:srgbClr>
                  </a:outerShdw>
                </a:effectLst>
                <a:latin typeface="Cambria" pitchFamily="18" charset="0"/>
              </a:rPr>
            </a:br>
            <a:r>
              <a:rPr lang="en-US" sz="2000" b="1" i="1" dirty="0" smtClean="0">
                <a:solidFill>
                  <a:schemeClr val="accent1">
                    <a:lumMod val="75000"/>
                  </a:schemeClr>
                </a:solidFill>
                <a:effectLst>
                  <a:outerShdw blurRad="38100" dist="38100" dir="2700000" algn="tl">
                    <a:srgbClr val="000000">
                      <a:alpha val="43137"/>
                    </a:srgbClr>
                  </a:outerShdw>
                </a:effectLst>
                <a:latin typeface="Cambria" pitchFamily="18" charset="0"/>
              </a:rPr>
              <a:t/>
            </a:r>
            <a:br>
              <a:rPr lang="en-US" sz="2000" b="1" i="1" dirty="0" smtClean="0">
                <a:solidFill>
                  <a:schemeClr val="accent1">
                    <a:lumMod val="75000"/>
                  </a:schemeClr>
                </a:solidFill>
                <a:effectLst>
                  <a:outerShdw blurRad="38100" dist="38100" dir="2700000" algn="tl">
                    <a:srgbClr val="000000">
                      <a:alpha val="43137"/>
                    </a:srgbClr>
                  </a:outerShdw>
                </a:effectLst>
                <a:latin typeface="Cambria" pitchFamily="18" charset="0"/>
              </a:rPr>
            </a:br>
            <a:r>
              <a:rPr lang="en-GB" sz="2200" b="1" dirty="0" smtClean="0">
                <a:solidFill>
                  <a:schemeClr val="accent1">
                    <a:lumMod val="75000"/>
                  </a:schemeClr>
                </a:solidFill>
                <a:latin typeface="Cambria" pitchFamily="18" charset="0"/>
              </a:rPr>
              <a:t>The Law on the Sea </a:t>
            </a:r>
            <a:r>
              <a:rPr lang="en-GB" sz="2200" dirty="0" smtClean="0">
                <a:solidFill>
                  <a:schemeClr val="accent1">
                    <a:lumMod val="75000"/>
                  </a:schemeClr>
                </a:solidFill>
                <a:latin typeface="Cambria" pitchFamily="18" charset="0"/>
              </a:rPr>
              <a:t>(Official Gazette of Montenegro 17/07) regulates the sea and undersea area of Montenegro, as follows: inland waters, territorial sea, exclusive economic zone, </a:t>
            </a:r>
            <a:r>
              <a:rPr lang="en-GB" sz="2200" dirty="0" err="1" smtClean="0">
                <a:solidFill>
                  <a:schemeClr val="accent1">
                    <a:lumMod val="75000"/>
                  </a:schemeClr>
                </a:solidFill>
                <a:latin typeface="Cambria" pitchFamily="18" charset="0"/>
              </a:rPr>
              <a:t>epicontinental</a:t>
            </a:r>
            <a:r>
              <a:rPr lang="en-GB" sz="2200" dirty="0" smtClean="0">
                <a:solidFill>
                  <a:schemeClr val="accent1">
                    <a:lumMod val="75000"/>
                  </a:schemeClr>
                </a:solidFill>
                <a:latin typeface="Cambria" pitchFamily="18" charset="0"/>
              </a:rPr>
              <a:t> zone, inward barring, detention and pursuit of ship. The UN Convention on the Law of the Sea, 1982, and the Convention for Protection against Pollution in the Mediterranean Sea, 1996 (Barcelona Convention), were implemented in the Law on the Sea, with the aim to regulate comprehensively all methods of use of sea, exploitation, protection, preservation and quality improvement of sea, sea bottom and undersea. </a:t>
            </a:r>
            <a:r>
              <a:rPr lang="en-US" sz="2200" dirty="0" smtClean="0">
                <a:latin typeface="Cambria" pitchFamily="18" charset="0"/>
              </a:rPr>
              <a:t/>
            </a:r>
            <a:br>
              <a:rPr lang="en-US" sz="2200" dirty="0" smtClean="0">
                <a:latin typeface="Cambria" pitchFamily="18" charset="0"/>
              </a:rPr>
            </a:br>
            <a:r>
              <a:rPr lang="en-US" sz="1800" b="1" i="1" dirty="0" smtClean="0">
                <a:solidFill>
                  <a:schemeClr val="accent1">
                    <a:lumMod val="75000"/>
                  </a:schemeClr>
                </a:solidFill>
                <a:effectLst>
                  <a:outerShdw blurRad="38100" dist="38100" dir="2700000" algn="tl">
                    <a:srgbClr val="000000">
                      <a:alpha val="43137"/>
                    </a:srgbClr>
                  </a:outerShdw>
                </a:effectLst>
                <a:latin typeface="Cambria" pitchFamily="18" charset="0"/>
              </a:rPr>
              <a:t/>
            </a:r>
            <a:br>
              <a:rPr lang="en-US" sz="1800" b="1" i="1" dirty="0" smtClean="0">
                <a:solidFill>
                  <a:schemeClr val="accent1">
                    <a:lumMod val="75000"/>
                  </a:schemeClr>
                </a:solidFill>
                <a:effectLst>
                  <a:outerShdw blurRad="38100" dist="38100" dir="2700000" algn="tl">
                    <a:srgbClr val="000000">
                      <a:alpha val="43137"/>
                    </a:srgbClr>
                  </a:outerShdw>
                </a:effectLst>
                <a:latin typeface="Cambria" pitchFamily="18" charset="0"/>
              </a:rPr>
            </a:br>
            <a:r>
              <a:rPr lang="en-US" sz="2200" dirty="0" smtClean="0">
                <a:latin typeface="Cambria" pitchFamily="18" charset="0"/>
              </a:rPr>
              <a:t/>
            </a:r>
            <a:br>
              <a:rPr lang="en-US" sz="2200" dirty="0" smtClean="0">
                <a:latin typeface="Cambria" pitchFamily="18" charset="0"/>
              </a:rPr>
            </a:br>
            <a:r>
              <a:rPr lang="en-US" sz="2000" dirty="0" smtClean="0">
                <a:solidFill>
                  <a:schemeClr val="accent1">
                    <a:lumMod val="50000"/>
                  </a:schemeClr>
                </a:solidFill>
                <a:latin typeface="Cambria" pitchFamily="18" charset="0"/>
              </a:rPr>
              <a:t/>
            </a:r>
            <a:br>
              <a:rPr lang="en-US" sz="2000" dirty="0" smtClean="0">
                <a:solidFill>
                  <a:schemeClr val="accent1">
                    <a:lumMod val="50000"/>
                  </a:schemeClr>
                </a:solidFill>
                <a:latin typeface="Cambria" pitchFamily="18" charset="0"/>
              </a:rPr>
            </a:br>
            <a:r>
              <a:rPr lang="en-US" sz="1800" b="1" dirty="0" smtClean="0">
                <a:solidFill>
                  <a:schemeClr val="accent2">
                    <a:lumMod val="75000"/>
                  </a:schemeClr>
                </a:solidFill>
                <a:latin typeface="Cambria" pitchFamily="18" charset="0"/>
              </a:rPr>
              <a:t/>
            </a:r>
            <a:br>
              <a:rPr lang="en-US" sz="1800" b="1" dirty="0" smtClean="0">
                <a:solidFill>
                  <a:schemeClr val="accent2">
                    <a:lumMod val="75000"/>
                  </a:schemeClr>
                </a:solidFill>
                <a:latin typeface="Cambria" pitchFamily="18" charset="0"/>
              </a:rPr>
            </a:br>
            <a:r>
              <a:rPr lang="x-none" sz="1800" b="1" dirty="0" smtClean="0">
                <a:solidFill>
                  <a:schemeClr val="accent2">
                    <a:lumMod val="75000"/>
                  </a:schemeClr>
                </a:solidFill>
                <a:latin typeface="Cambria" pitchFamily="18" charset="0"/>
              </a:rPr>
              <a:t/>
            </a:r>
            <a:br>
              <a:rPr lang="x-none" sz="1800" b="1" dirty="0" smtClean="0">
                <a:solidFill>
                  <a:schemeClr val="accent2">
                    <a:lumMod val="75000"/>
                  </a:schemeClr>
                </a:solidFill>
                <a:latin typeface="Cambria" pitchFamily="18" charset="0"/>
              </a:rPr>
            </a:br>
            <a:r>
              <a:rPr lang="x-none" sz="1800" dirty="0" smtClean="0"/>
              <a:t/>
            </a:r>
            <a:br>
              <a:rPr lang="x-none" sz="1800" dirty="0" smtClean="0"/>
            </a:br>
            <a:r>
              <a:rPr lang="en-US" dirty="0" smtClean="0"/>
              <a:t/>
            </a:r>
            <a:br>
              <a:rPr lang="en-US" dirty="0" smtClean="0"/>
            </a:br>
            <a:r>
              <a:rPr lang="en-US" dirty="0" smtClean="0"/>
              <a:t/>
            </a:r>
            <a:br>
              <a:rPr lang="en-US" dirty="0" smtClean="0"/>
            </a:br>
            <a:endParaRPr lang="en-US" dirty="0"/>
          </a:p>
        </p:txBody>
      </p:sp>
    </p:spTree>
  </p:cSld>
  <p:clrMapOvr>
    <a:masterClrMapping/>
  </p:clrMapOvr>
  <p:transition>
    <p:wedg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6096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1</a:t>
            </a:r>
            <a:r>
              <a:rPr lang="x-none" b="1" dirty="0">
                <a:solidFill>
                  <a:schemeClr val="accent2">
                    <a:lumMod val="20000"/>
                    <a:lumOff val="80000"/>
                  </a:schemeClr>
                </a:solidFill>
                <a:latin typeface="Cambria" pitchFamily="18" charset="0"/>
                <a:cs typeface="Arial" charset="0"/>
              </a:rPr>
              <a:t>4</a:t>
            </a:r>
            <a:r>
              <a:rPr lang="sr-Latn-CS" b="1" dirty="0">
                <a:solidFill>
                  <a:schemeClr val="accent2">
                    <a:lumMod val="20000"/>
                    <a:lumOff val="80000"/>
                  </a:schemeClr>
                </a:solidFill>
                <a:latin typeface="Cambria" pitchFamily="18" charset="0"/>
                <a:cs typeface="Arial" charset="0"/>
              </a:rPr>
              <a:t>: Transport </a:t>
            </a:r>
            <a:r>
              <a:rPr lang="en-US" b="1" dirty="0">
                <a:solidFill>
                  <a:schemeClr val="accent2">
                    <a:lumMod val="20000"/>
                    <a:lumOff val="80000"/>
                  </a:schemeClr>
                </a:solidFill>
                <a:latin typeface="Cambria" pitchFamily="18" charset="0"/>
                <a:cs typeface="Arial" charset="0"/>
              </a:rPr>
              <a:t>Policy</a:t>
            </a:r>
          </a:p>
        </p:txBody>
      </p:sp>
      <p:sp>
        <p:nvSpPr>
          <p:cNvPr id="4100" name="Text Box 121"/>
          <p:cNvSpPr txBox="1">
            <a:spLocks noChangeArrowheads="1"/>
          </p:cNvSpPr>
          <p:nvPr/>
        </p:nvSpPr>
        <p:spPr bwMode="auto">
          <a:xfrm>
            <a:off x="287338" y="25908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a:endParaRPr lang="en-US" sz="4400" b="1">
              <a:solidFill>
                <a:srgbClr val="000099"/>
              </a:solidFill>
              <a:latin typeface="Cambria" pitchFamily="18" charset="0"/>
            </a:endParaRPr>
          </a:p>
          <a:p>
            <a:pPr marL="14288" indent="-14288" algn="ctr"/>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4103"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Chapter </a:t>
            </a:r>
            <a:r>
              <a:rPr lang="x-none" sz="1100" b="1" i="1" smtClean="0">
                <a:solidFill>
                  <a:schemeClr val="accent2">
                    <a:lumMod val="50000"/>
                  </a:schemeClr>
                </a:solidFill>
                <a:effectLst>
                  <a:outerShdw blurRad="38100" dist="38100" dir="2700000" algn="tl">
                    <a:srgbClr val="000000">
                      <a:alpha val="43137"/>
                    </a:srgbClr>
                  </a:outerShdw>
                </a:effectLst>
                <a:latin typeface="Cambria" pitchFamily="18" charset="0"/>
              </a:rPr>
              <a:t>14</a:t>
            </a:r>
            <a:r>
              <a:rPr lang="sr-Latn-CS" sz="11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Transport Policy</a:t>
            </a:r>
            <a:endParaRPr lang="pl-PL" sz="1100" b="1" i="1" dirty="0">
              <a:solidFill>
                <a:schemeClr val="accent2">
                  <a:lumMod val="50000"/>
                </a:schemeClr>
              </a:solidFill>
              <a:effectLst>
                <a:outerShdw blurRad="38100" dist="38100" dir="2700000" algn="tl">
                  <a:srgbClr val="000000">
                    <a:alpha val="43137"/>
                  </a:srgbClr>
                </a:outerShdw>
              </a:effectLst>
              <a:latin typeface="Cambria" pitchFamily="18" charset="0"/>
            </a:endParaRPr>
          </a:p>
        </p:txBody>
      </p:sp>
      <p:pic>
        <p:nvPicPr>
          <p:cNvPr id="4106"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ln>
            <a:noFill/>
          </a:ln>
          <a:effectLst>
            <a:softEdge rad="112500"/>
          </a:effectLst>
        </p:spPr>
      </p:pic>
      <p:sp>
        <p:nvSpPr>
          <p:cNvPr id="17" name="Rectangle 16"/>
          <p:cNvSpPr/>
          <p:nvPr/>
        </p:nvSpPr>
        <p:spPr>
          <a:xfrm>
            <a:off x="1371600" y="2743200"/>
            <a:ext cx="6172200" cy="923925"/>
          </a:xfrm>
          <a:prstGeom prst="rect">
            <a:avLst/>
          </a:prstGeom>
        </p:spPr>
        <p:txBody>
          <a:bodyPr>
            <a:spAutoFit/>
          </a:bodyPr>
          <a:lstStyle/>
          <a:p>
            <a:pPr marL="812800" indent="-812800">
              <a:defRPr/>
            </a:pPr>
            <a:endParaRPr lang="sr-Latn-CS" dirty="0">
              <a:solidFill>
                <a:srgbClr val="632523"/>
              </a:solidFill>
              <a:latin typeface="Cambria" pitchFamily="18" charset="0"/>
            </a:endParaRPr>
          </a:p>
          <a:p>
            <a:pPr marL="812800" indent="-812800">
              <a:defRPr/>
            </a:pPr>
            <a:endParaRPr lang="en-US" dirty="0">
              <a:solidFill>
                <a:srgbClr val="632523"/>
              </a:solidFill>
              <a:latin typeface="Cambria" pitchFamily="18" charset="0"/>
            </a:endParaRPr>
          </a:p>
          <a:p>
            <a:pPr marL="14288" indent="-14288" algn="ctr">
              <a:spcAft>
                <a:spcPct val="40000"/>
              </a:spcAft>
              <a:buClr>
                <a:srgbClr val="FF0000"/>
              </a:buClr>
              <a:buFont typeface="Wingdings" pitchFamily="2" charset="2"/>
              <a:buNone/>
              <a:defRPr/>
            </a:pPr>
            <a:endParaRPr lang="sr-Latn-CS" b="1" dirty="0">
              <a:solidFill>
                <a:srgbClr val="632523"/>
              </a:solidFill>
              <a:latin typeface="Cambria" pitchFamily="18" charset="0"/>
            </a:endParaRPr>
          </a:p>
        </p:txBody>
      </p:sp>
      <p:sp>
        <p:nvSpPr>
          <p:cNvPr id="21" name="Title 20"/>
          <p:cNvSpPr>
            <a:spLocks noGrp="1"/>
          </p:cNvSpPr>
          <p:nvPr>
            <p:ph type="title"/>
          </p:nvPr>
        </p:nvSpPr>
        <p:spPr>
          <a:xfrm>
            <a:off x="609600" y="1295400"/>
            <a:ext cx="8305800" cy="4953000"/>
          </a:xfrm>
        </p:spPr>
        <p:txBody>
          <a:bodyPr>
            <a:normAutofit fontScale="90000"/>
          </a:bodyPr>
          <a:lstStyle/>
          <a:p>
            <a:pPr algn="l"/>
            <a: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t>
            </a:r>
            <a:b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br>
            <a: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r>
            <a:b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br>
            <a: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r>
            <a:b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br>
            <a: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r>
            <a:b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br>
            <a: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r>
            <a:b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br>
            <a: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r>
            <a:b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br>
            <a: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t>
            </a:r>
            <a:r>
              <a:rPr lang="x-none" sz="2000" b="1" i="1" smtClean="0">
                <a:solidFill>
                  <a:schemeClr val="accent1">
                    <a:lumMod val="75000"/>
                  </a:schemeClr>
                </a:solidFill>
                <a:effectLst>
                  <a:outerShdw blurRad="38100" dist="38100" dir="2700000" algn="tl">
                    <a:srgbClr val="000000">
                      <a:alpha val="43137"/>
                    </a:srgbClr>
                  </a:outerShdw>
                </a:effectLst>
                <a:latin typeface="Cambria" pitchFamily="18" charset="0"/>
              </a:rPr>
              <a:t>LEGAL FRAMEWORK </a:t>
            </a:r>
            <a:r>
              <a:rPr lang="en-US" sz="2000" b="1" i="1" dirty="0" smtClean="0">
                <a:solidFill>
                  <a:schemeClr val="accent1">
                    <a:lumMod val="75000"/>
                  </a:schemeClr>
                </a:solidFill>
                <a:effectLst>
                  <a:outerShdw blurRad="38100" dist="38100" dir="2700000" algn="tl">
                    <a:srgbClr val="000000">
                      <a:alpha val="43137"/>
                    </a:srgbClr>
                  </a:outerShdw>
                </a:effectLst>
                <a:latin typeface="Cambria" pitchFamily="18" charset="0"/>
              </a:rPr>
              <a:t/>
            </a:r>
            <a:br>
              <a:rPr lang="en-US" sz="2000" b="1" i="1" dirty="0" smtClean="0">
                <a:solidFill>
                  <a:schemeClr val="accent1">
                    <a:lumMod val="75000"/>
                  </a:schemeClr>
                </a:solidFill>
                <a:effectLst>
                  <a:outerShdw blurRad="38100" dist="38100" dir="2700000" algn="tl">
                    <a:srgbClr val="000000">
                      <a:alpha val="43137"/>
                    </a:srgbClr>
                  </a:outerShdw>
                </a:effectLst>
                <a:latin typeface="Cambria" pitchFamily="18" charset="0"/>
              </a:rPr>
            </a:br>
            <a:r>
              <a:rPr lang="en-US" sz="2000" b="1" i="1" dirty="0" smtClean="0">
                <a:solidFill>
                  <a:schemeClr val="accent1">
                    <a:lumMod val="75000"/>
                  </a:schemeClr>
                </a:solidFill>
                <a:effectLst>
                  <a:outerShdw blurRad="38100" dist="38100" dir="2700000" algn="tl">
                    <a:srgbClr val="000000">
                      <a:alpha val="43137"/>
                    </a:srgbClr>
                  </a:outerShdw>
                </a:effectLst>
                <a:latin typeface="Cambria" pitchFamily="18" charset="0"/>
              </a:rPr>
              <a:t/>
            </a:r>
            <a:br>
              <a:rPr lang="en-US" sz="2000" b="1" i="1" dirty="0" smtClean="0">
                <a:solidFill>
                  <a:schemeClr val="accent1">
                    <a:lumMod val="75000"/>
                  </a:schemeClr>
                </a:solidFill>
                <a:effectLst>
                  <a:outerShdw blurRad="38100" dist="38100" dir="2700000" algn="tl">
                    <a:srgbClr val="000000">
                      <a:alpha val="43137"/>
                    </a:srgbClr>
                  </a:outerShdw>
                </a:effectLst>
                <a:latin typeface="Cambria" pitchFamily="18" charset="0"/>
              </a:rPr>
            </a:br>
            <a:r>
              <a:rPr lang="en-GB" sz="2200" b="1" dirty="0" smtClean="0">
                <a:solidFill>
                  <a:schemeClr val="accent1">
                    <a:lumMod val="75000"/>
                  </a:schemeClr>
                </a:solidFill>
                <a:latin typeface="Cambria" pitchFamily="18" charset="0"/>
              </a:rPr>
              <a:t>The Law on Ports </a:t>
            </a:r>
            <a:r>
              <a:rPr lang="en-GB" sz="2200" dirty="0" smtClean="0">
                <a:solidFill>
                  <a:schemeClr val="accent1">
                    <a:lumMod val="75000"/>
                  </a:schemeClr>
                </a:solidFill>
                <a:latin typeface="Cambria" pitchFamily="18" charset="0"/>
              </a:rPr>
              <a:t>(Official Gazette of Montenegro 51/08) regulates: legal status, port categorization, management, charges, concessions, order, inspection control , as well as other issues of relevance to ports in Montenegro. The basic principle of the Law on which the division of functions, responsibilities and rights between government bodies and private sector is defined, is that the port land and infrastructure are the state owned property and by means of long-term concessions, the state grants right to their use to companies which are the owners of supra-structure and provide port services. </a:t>
            </a:r>
            <a:r>
              <a:rPr lang="en-US" sz="2200" b="1" i="1" dirty="0" smtClean="0">
                <a:solidFill>
                  <a:schemeClr val="accent1">
                    <a:lumMod val="50000"/>
                  </a:schemeClr>
                </a:solidFill>
                <a:effectLst>
                  <a:outerShdw blurRad="38100" dist="38100" dir="2700000" algn="tl">
                    <a:srgbClr val="000000">
                      <a:alpha val="43137"/>
                    </a:srgbClr>
                  </a:outerShdw>
                </a:effectLst>
                <a:latin typeface="Cambria" pitchFamily="18" charset="0"/>
              </a:rPr>
              <a:t/>
            </a:r>
            <a:br>
              <a:rPr lang="en-US" sz="2200" b="1" i="1" dirty="0" smtClean="0">
                <a:solidFill>
                  <a:schemeClr val="accent1">
                    <a:lumMod val="50000"/>
                  </a:schemeClr>
                </a:solidFill>
                <a:effectLst>
                  <a:outerShdw blurRad="38100" dist="38100" dir="2700000" algn="tl">
                    <a:srgbClr val="000000">
                      <a:alpha val="43137"/>
                    </a:srgbClr>
                  </a:outerShdw>
                </a:effectLst>
                <a:latin typeface="Cambria" pitchFamily="18" charset="0"/>
              </a:rPr>
            </a:br>
            <a:r>
              <a:rPr lang="en-US" sz="2200" dirty="0" smtClean="0">
                <a:latin typeface="Cambria" pitchFamily="18" charset="0"/>
              </a:rPr>
              <a:t/>
            </a:r>
            <a:br>
              <a:rPr lang="en-US" sz="2200" dirty="0" smtClean="0">
                <a:latin typeface="Cambria" pitchFamily="18" charset="0"/>
              </a:rPr>
            </a:br>
            <a:r>
              <a:rPr lang="en-US" sz="2000" dirty="0" smtClean="0">
                <a:solidFill>
                  <a:schemeClr val="accent1">
                    <a:lumMod val="50000"/>
                  </a:schemeClr>
                </a:solidFill>
                <a:latin typeface="Cambria" pitchFamily="18" charset="0"/>
              </a:rPr>
              <a:t/>
            </a:r>
            <a:br>
              <a:rPr lang="en-US" sz="2000" dirty="0" smtClean="0">
                <a:solidFill>
                  <a:schemeClr val="accent1">
                    <a:lumMod val="50000"/>
                  </a:schemeClr>
                </a:solidFill>
                <a:latin typeface="Cambria" pitchFamily="18" charset="0"/>
              </a:rPr>
            </a:br>
            <a:r>
              <a:rPr lang="en-US" sz="1800" b="1" dirty="0" smtClean="0">
                <a:solidFill>
                  <a:schemeClr val="accent2">
                    <a:lumMod val="75000"/>
                  </a:schemeClr>
                </a:solidFill>
                <a:latin typeface="Cambria" pitchFamily="18" charset="0"/>
              </a:rPr>
              <a:t/>
            </a:r>
            <a:br>
              <a:rPr lang="en-US" sz="1800" b="1" dirty="0" smtClean="0">
                <a:solidFill>
                  <a:schemeClr val="accent2">
                    <a:lumMod val="75000"/>
                  </a:schemeClr>
                </a:solidFill>
                <a:latin typeface="Cambria" pitchFamily="18" charset="0"/>
              </a:rPr>
            </a:br>
            <a:r>
              <a:rPr lang="x-none" sz="1800" b="1" dirty="0" smtClean="0">
                <a:solidFill>
                  <a:schemeClr val="accent2">
                    <a:lumMod val="75000"/>
                  </a:schemeClr>
                </a:solidFill>
                <a:latin typeface="Cambria" pitchFamily="18" charset="0"/>
              </a:rPr>
              <a:t/>
            </a:r>
            <a:br>
              <a:rPr lang="x-none" sz="1800" b="1" dirty="0" smtClean="0">
                <a:solidFill>
                  <a:schemeClr val="accent2">
                    <a:lumMod val="75000"/>
                  </a:schemeClr>
                </a:solidFill>
                <a:latin typeface="Cambria" pitchFamily="18" charset="0"/>
              </a:rPr>
            </a:br>
            <a:r>
              <a:rPr lang="x-none" sz="1800" dirty="0" smtClean="0"/>
              <a:t/>
            </a:r>
            <a:br>
              <a:rPr lang="x-none" sz="1800" dirty="0" smtClean="0"/>
            </a:br>
            <a:r>
              <a:rPr lang="en-US" dirty="0" smtClean="0"/>
              <a:t/>
            </a:r>
            <a:br>
              <a:rPr lang="en-US" dirty="0" smtClean="0"/>
            </a:br>
            <a:r>
              <a:rPr lang="en-US" dirty="0" smtClean="0"/>
              <a:t/>
            </a:r>
            <a:br>
              <a:rPr lang="en-US" dirty="0" smtClean="0"/>
            </a:br>
            <a:endParaRPr lang="en-US" dirty="0"/>
          </a:p>
        </p:txBody>
      </p:sp>
    </p:spTree>
  </p:cSld>
  <p:clrMapOvr>
    <a:masterClrMapping/>
  </p:clrMapOvr>
  <p:transition>
    <p:wedg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6096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1</a:t>
            </a:r>
            <a:r>
              <a:rPr lang="x-none" b="1" dirty="0">
                <a:solidFill>
                  <a:schemeClr val="accent2">
                    <a:lumMod val="20000"/>
                    <a:lumOff val="80000"/>
                  </a:schemeClr>
                </a:solidFill>
                <a:latin typeface="Cambria" pitchFamily="18" charset="0"/>
                <a:cs typeface="Arial" charset="0"/>
              </a:rPr>
              <a:t>4</a:t>
            </a:r>
            <a:r>
              <a:rPr lang="sr-Latn-CS" b="1" dirty="0">
                <a:solidFill>
                  <a:schemeClr val="accent2">
                    <a:lumMod val="20000"/>
                    <a:lumOff val="80000"/>
                  </a:schemeClr>
                </a:solidFill>
                <a:latin typeface="Cambria" pitchFamily="18" charset="0"/>
                <a:cs typeface="Arial" charset="0"/>
              </a:rPr>
              <a:t>: Transport </a:t>
            </a:r>
            <a:r>
              <a:rPr lang="en-US" b="1" dirty="0">
                <a:solidFill>
                  <a:schemeClr val="accent2">
                    <a:lumMod val="20000"/>
                    <a:lumOff val="80000"/>
                  </a:schemeClr>
                </a:solidFill>
                <a:latin typeface="Cambria" pitchFamily="18" charset="0"/>
                <a:cs typeface="Arial" charset="0"/>
              </a:rPr>
              <a:t>Policy</a:t>
            </a:r>
          </a:p>
        </p:txBody>
      </p:sp>
      <p:sp>
        <p:nvSpPr>
          <p:cNvPr id="4100" name="Text Box 121"/>
          <p:cNvSpPr txBox="1">
            <a:spLocks noChangeArrowheads="1"/>
          </p:cNvSpPr>
          <p:nvPr/>
        </p:nvSpPr>
        <p:spPr bwMode="auto">
          <a:xfrm>
            <a:off x="287338" y="25908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a:endParaRPr lang="en-US" sz="4400" b="1">
              <a:solidFill>
                <a:srgbClr val="000099"/>
              </a:solidFill>
              <a:latin typeface="Cambria" pitchFamily="18" charset="0"/>
            </a:endParaRPr>
          </a:p>
          <a:p>
            <a:pPr marL="14288" indent="-14288" algn="ctr"/>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4103"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Chapter </a:t>
            </a:r>
            <a:r>
              <a:rPr lang="x-none" sz="1100" b="1" i="1" smtClean="0">
                <a:solidFill>
                  <a:schemeClr val="accent2">
                    <a:lumMod val="50000"/>
                  </a:schemeClr>
                </a:solidFill>
                <a:effectLst>
                  <a:outerShdw blurRad="38100" dist="38100" dir="2700000" algn="tl">
                    <a:srgbClr val="000000">
                      <a:alpha val="43137"/>
                    </a:srgbClr>
                  </a:outerShdw>
                </a:effectLst>
                <a:latin typeface="Cambria" pitchFamily="18" charset="0"/>
              </a:rPr>
              <a:t>14</a:t>
            </a:r>
            <a:r>
              <a:rPr lang="sr-Latn-CS" sz="11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Transport Policy</a:t>
            </a:r>
            <a:endParaRPr lang="pl-PL" sz="1100" b="1" i="1" dirty="0">
              <a:solidFill>
                <a:schemeClr val="accent2">
                  <a:lumMod val="50000"/>
                </a:schemeClr>
              </a:solidFill>
              <a:effectLst>
                <a:outerShdw blurRad="38100" dist="38100" dir="2700000" algn="tl">
                  <a:srgbClr val="000000">
                    <a:alpha val="43137"/>
                  </a:srgbClr>
                </a:outerShdw>
              </a:effectLst>
              <a:latin typeface="Cambria" pitchFamily="18" charset="0"/>
            </a:endParaRPr>
          </a:p>
        </p:txBody>
      </p:sp>
      <p:pic>
        <p:nvPicPr>
          <p:cNvPr id="4106"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ln>
            <a:noFill/>
          </a:ln>
          <a:effectLst>
            <a:softEdge rad="112500"/>
          </a:effectLst>
        </p:spPr>
      </p:pic>
      <p:sp>
        <p:nvSpPr>
          <p:cNvPr id="17" name="Rectangle 16"/>
          <p:cNvSpPr/>
          <p:nvPr/>
        </p:nvSpPr>
        <p:spPr>
          <a:xfrm>
            <a:off x="1371600" y="2743200"/>
            <a:ext cx="6172200" cy="923925"/>
          </a:xfrm>
          <a:prstGeom prst="rect">
            <a:avLst/>
          </a:prstGeom>
        </p:spPr>
        <p:txBody>
          <a:bodyPr>
            <a:spAutoFit/>
          </a:bodyPr>
          <a:lstStyle/>
          <a:p>
            <a:pPr marL="812800" indent="-812800">
              <a:defRPr/>
            </a:pPr>
            <a:endParaRPr lang="sr-Latn-CS" dirty="0">
              <a:solidFill>
                <a:srgbClr val="632523"/>
              </a:solidFill>
              <a:latin typeface="Cambria" pitchFamily="18" charset="0"/>
            </a:endParaRPr>
          </a:p>
          <a:p>
            <a:pPr marL="812800" indent="-812800">
              <a:defRPr/>
            </a:pPr>
            <a:endParaRPr lang="en-US" dirty="0">
              <a:solidFill>
                <a:srgbClr val="632523"/>
              </a:solidFill>
              <a:latin typeface="Cambria" pitchFamily="18" charset="0"/>
            </a:endParaRPr>
          </a:p>
          <a:p>
            <a:pPr marL="14288" indent="-14288" algn="ctr">
              <a:spcAft>
                <a:spcPct val="40000"/>
              </a:spcAft>
              <a:buClr>
                <a:srgbClr val="FF0000"/>
              </a:buClr>
              <a:buFont typeface="Wingdings" pitchFamily="2" charset="2"/>
              <a:buNone/>
              <a:defRPr/>
            </a:pPr>
            <a:endParaRPr lang="sr-Latn-CS" b="1" dirty="0">
              <a:solidFill>
                <a:srgbClr val="632523"/>
              </a:solidFill>
              <a:latin typeface="Cambria" pitchFamily="18" charset="0"/>
            </a:endParaRPr>
          </a:p>
        </p:txBody>
      </p:sp>
      <p:sp>
        <p:nvSpPr>
          <p:cNvPr id="21" name="Title 20"/>
          <p:cNvSpPr>
            <a:spLocks noGrp="1"/>
          </p:cNvSpPr>
          <p:nvPr>
            <p:ph type="title"/>
          </p:nvPr>
        </p:nvSpPr>
        <p:spPr>
          <a:xfrm>
            <a:off x="609600" y="1295400"/>
            <a:ext cx="8305800" cy="4953000"/>
          </a:xfrm>
        </p:spPr>
        <p:txBody>
          <a:bodyPr>
            <a:normAutofit fontScale="90000"/>
          </a:bodyPr>
          <a:lstStyle/>
          <a:p>
            <a:pPr algn="l"/>
            <a: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t>
            </a:r>
            <a:b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br>
            <a: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r>
            <a:b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br>
            <a: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r>
            <a:b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br>
            <a: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r>
            <a:b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br>
            <a: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r>
            <a:b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br>
            <a: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r>
            <a:b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br>
            <a: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t>
            </a:r>
            <a:r>
              <a:rPr lang="x-none" sz="2000" b="1" i="1" smtClean="0">
                <a:solidFill>
                  <a:schemeClr val="accent1">
                    <a:lumMod val="75000"/>
                  </a:schemeClr>
                </a:solidFill>
                <a:effectLst>
                  <a:outerShdw blurRad="38100" dist="38100" dir="2700000" algn="tl">
                    <a:srgbClr val="000000">
                      <a:alpha val="43137"/>
                    </a:srgbClr>
                  </a:outerShdw>
                </a:effectLst>
                <a:latin typeface="Cambria" pitchFamily="18" charset="0"/>
              </a:rPr>
              <a:t>LEGAL FRAMEWORK </a:t>
            </a:r>
            <a:r>
              <a:rPr lang="en-US" sz="2000" b="1" i="1" dirty="0" smtClean="0">
                <a:solidFill>
                  <a:schemeClr val="accent1">
                    <a:lumMod val="75000"/>
                  </a:schemeClr>
                </a:solidFill>
                <a:effectLst>
                  <a:outerShdw blurRad="38100" dist="38100" dir="2700000" algn="tl">
                    <a:srgbClr val="000000">
                      <a:alpha val="43137"/>
                    </a:srgbClr>
                  </a:outerShdw>
                </a:effectLst>
                <a:latin typeface="Cambria" pitchFamily="18" charset="0"/>
              </a:rPr>
              <a:t/>
            </a:r>
            <a:br>
              <a:rPr lang="en-US" sz="2000" b="1" i="1" dirty="0" smtClean="0">
                <a:solidFill>
                  <a:schemeClr val="accent1">
                    <a:lumMod val="75000"/>
                  </a:schemeClr>
                </a:solidFill>
                <a:effectLst>
                  <a:outerShdw blurRad="38100" dist="38100" dir="2700000" algn="tl">
                    <a:srgbClr val="000000">
                      <a:alpha val="43137"/>
                    </a:srgbClr>
                  </a:outerShdw>
                </a:effectLst>
                <a:latin typeface="Cambria" pitchFamily="18" charset="0"/>
              </a:rPr>
            </a:br>
            <a:r>
              <a:rPr lang="en-US" sz="2000" b="1" i="1" dirty="0" smtClean="0">
                <a:solidFill>
                  <a:schemeClr val="accent1">
                    <a:lumMod val="75000"/>
                  </a:schemeClr>
                </a:solidFill>
                <a:effectLst>
                  <a:outerShdw blurRad="38100" dist="38100" dir="2700000" algn="tl">
                    <a:srgbClr val="000000">
                      <a:alpha val="43137"/>
                    </a:srgbClr>
                  </a:outerShdw>
                </a:effectLst>
                <a:latin typeface="Cambria" pitchFamily="18" charset="0"/>
              </a:rPr>
              <a:t/>
            </a:r>
            <a:br>
              <a:rPr lang="en-US" sz="2000" b="1" i="1" dirty="0" smtClean="0">
                <a:solidFill>
                  <a:schemeClr val="accent1">
                    <a:lumMod val="75000"/>
                  </a:schemeClr>
                </a:solidFill>
                <a:effectLst>
                  <a:outerShdw blurRad="38100" dist="38100" dir="2700000" algn="tl">
                    <a:srgbClr val="000000">
                      <a:alpha val="43137"/>
                    </a:srgbClr>
                  </a:outerShdw>
                </a:effectLst>
                <a:latin typeface="Cambria" pitchFamily="18" charset="0"/>
              </a:rPr>
            </a:br>
            <a:r>
              <a:rPr lang="en-GB" sz="2200" b="1" dirty="0" smtClean="0">
                <a:solidFill>
                  <a:schemeClr val="accent1">
                    <a:lumMod val="75000"/>
                  </a:schemeClr>
                </a:solidFill>
                <a:latin typeface="Cambria" pitchFamily="18" charset="0"/>
              </a:rPr>
              <a:t>The Law on Protection of the Sea against Pollution from Vessels </a:t>
            </a:r>
            <a:r>
              <a:rPr lang="en-GB" sz="2200" dirty="0" smtClean="0">
                <a:solidFill>
                  <a:schemeClr val="accent1">
                    <a:lumMod val="75000"/>
                  </a:schemeClr>
                </a:solidFill>
                <a:latin typeface="Cambria" pitchFamily="18" charset="0"/>
              </a:rPr>
              <a:t>regulate the protection of sea against pollution from the vessels sailing or staying in the inland waterways and territorial sea of Montenegro, and also handling of waste in ports. Becoming aware of the danger threatening the marine environment from pollution from vessels by discharging different goods directly or indirectly via atmosphere, the need to adopt the law, aimed at minimising and to the best possible level removing the pollution of the sea environment, was recognized. </a:t>
            </a:r>
            <a:r>
              <a:rPr lang="en-US" sz="2200" b="1" i="1" dirty="0" smtClean="0">
                <a:solidFill>
                  <a:schemeClr val="accent1">
                    <a:lumMod val="50000"/>
                  </a:schemeClr>
                </a:solidFill>
                <a:effectLst>
                  <a:outerShdw blurRad="38100" dist="38100" dir="2700000" algn="tl">
                    <a:srgbClr val="000000">
                      <a:alpha val="43137"/>
                    </a:srgbClr>
                  </a:outerShdw>
                </a:effectLst>
                <a:latin typeface="Cambria" pitchFamily="18" charset="0"/>
              </a:rPr>
              <a:t/>
            </a:r>
            <a:br>
              <a:rPr lang="en-US" sz="2200" b="1" i="1" dirty="0" smtClean="0">
                <a:solidFill>
                  <a:schemeClr val="accent1">
                    <a:lumMod val="50000"/>
                  </a:schemeClr>
                </a:solidFill>
                <a:effectLst>
                  <a:outerShdw blurRad="38100" dist="38100" dir="2700000" algn="tl">
                    <a:srgbClr val="000000">
                      <a:alpha val="43137"/>
                    </a:srgbClr>
                  </a:outerShdw>
                </a:effectLst>
                <a:latin typeface="Cambria" pitchFamily="18" charset="0"/>
              </a:rPr>
            </a:br>
            <a:r>
              <a:rPr lang="en-US" sz="2200" dirty="0" smtClean="0">
                <a:latin typeface="Cambria" pitchFamily="18" charset="0"/>
              </a:rPr>
              <a:t/>
            </a:r>
            <a:br>
              <a:rPr lang="en-US" sz="2200" dirty="0" smtClean="0">
                <a:latin typeface="Cambria" pitchFamily="18" charset="0"/>
              </a:rPr>
            </a:br>
            <a:r>
              <a:rPr lang="en-US" sz="2000" dirty="0" smtClean="0">
                <a:solidFill>
                  <a:schemeClr val="accent1">
                    <a:lumMod val="50000"/>
                  </a:schemeClr>
                </a:solidFill>
                <a:latin typeface="Cambria" pitchFamily="18" charset="0"/>
              </a:rPr>
              <a:t/>
            </a:r>
            <a:br>
              <a:rPr lang="en-US" sz="2000" dirty="0" smtClean="0">
                <a:solidFill>
                  <a:schemeClr val="accent1">
                    <a:lumMod val="50000"/>
                  </a:schemeClr>
                </a:solidFill>
                <a:latin typeface="Cambria" pitchFamily="18" charset="0"/>
              </a:rPr>
            </a:br>
            <a:r>
              <a:rPr lang="en-US" sz="1800" b="1" dirty="0" smtClean="0">
                <a:solidFill>
                  <a:schemeClr val="accent2">
                    <a:lumMod val="75000"/>
                  </a:schemeClr>
                </a:solidFill>
                <a:latin typeface="Cambria" pitchFamily="18" charset="0"/>
              </a:rPr>
              <a:t/>
            </a:r>
            <a:br>
              <a:rPr lang="en-US" sz="1800" b="1" dirty="0" smtClean="0">
                <a:solidFill>
                  <a:schemeClr val="accent2">
                    <a:lumMod val="75000"/>
                  </a:schemeClr>
                </a:solidFill>
                <a:latin typeface="Cambria" pitchFamily="18" charset="0"/>
              </a:rPr>
            </a:br>
            <a:r>
              <a:rPr lang="x-none" sz="1800" b="1" dirty="0" smtClean="0">
                <a:solidFill>
                  <a:schemeClr val="accent2">
                    <a:lumMod val="75000"/>
                  </a:schemeClr>
                </a:solidFill>
                <a:latin typeface="Cambria" pitchFamily="18" charset="0"/>
              </a:rPr>
              <a:t/>
            </a:r>
            <a:br>
              <a:rPr lang="x-none" sz="1800" b="1" dirty="0" smtClean="0">
                <a:solidFill>
                  <a:schemeClr val="accent2">
                    <a:lumMod val="75000"/>
                  </a:schemeClr>
                </a:solidFill>
                <a:latin typeface="Cambria" pitchFamily="18" charset="0"/>
              </a:rPr>
            </a:br>
            <a:r>
              <a:rPr lang="x-none" sz="1800" dirty="0" smtClean="0"/>
              <a:t/>
            </a:r>
            <a:br>
              <a:rPr lang="x-none" sz="1800" dirty="0" smtClean="0"/>
            </a:br>
            <a:r>
              <a:rPr lang="en-US" dirty="0" smtClean="0"/>
              <a:t/>
            </a:r>
            <a:br>
              <a:rPr lang="en-US" dirty="0" smtClean="0"/>
            </a:br>
            <a:r>
              <a:rPr lang="en-US" dirty="0" smtClean="0"/>
              <a:t/>
            </a:r>
            <a:br>
              <a:rPr lang="en-US" dirty="0" smtClean="0"/>
            </a:br>
            <a:endParaRPr lang="en-US" dirty="0"/>
          </a:p>
        </p:txBody>
      </p:sp>
    </p:spTree>
  </p:cSld>
  <p:clrMapOvr>
    <a:masterClrMapping/>
  </p:clrMapOvr>
  <p:transition>
    <p:wedg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6096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1</a:t>
            </a:r>
            <a:r>
              <a:rPr lang="x-none" b="1" dirty="0">
                <a:solidFill>
                  <a:schemeClr val="accent2">
                    <a:lumMod val="20000"/>
                    <a:lumOff val="80000"/>
                  </a:schemeClr>
                </a:solidFill>
                <a:latin typeface="Cambria" pitchFamily="18" charset="0"/>
                <a:cs typeface="Arial" charset="0"/>
              </a:rPr>
              <a:t>4</a:t>
            </a:r>
            <a:r>
              <a:rPr lang="sr-Latn-CS" b="1" dirty="0">
                <a:solidFill>
                  <a:schemeClr val="accent2">
                    <a:lumMod val="20000"/>
                    <a:lumOff val="80000"/>
                  </a:schemeClr>
                </a:solidFill>
                <a:latin typeface="Cambria" pitchFamily="18" charset="0"/>
                <a:cs typeface="Arial" charset="0"/>
              </a:rPr>
              <a:t>: Transport </a:t>
            </a:r>
            <a:r>
              <a:rPr lang="en-US" b="1" dirty="0">
                <a:solidFill>
                  <a:schemeClr val="accent2">
                    <a:lumMod val="20000"/>
                    <a:lumOff val="80000"/>
                  </a:schemeClr>
                </a:solidFill>
                <a:latin typeface="Cambria" pitchFamily="18" charset="0"/>
                <a:cs typeface="Arial" charset="0"/>
              </a:rPr>
              <a:t>Policy</a:t>
            </a:r>
          </a:p>
        </p:txBody>
      </p:sp>
      <p:sp>
        <p:nvSpPr>
          <p:cNvPr id="4100" name="Text Box 121"/>
          <p:cNvSpPr txBox="1">
            <a:spLocks noChangeArrowheads="1"/>
          </p:cNvSpPr>
          <p:nvPr/>
        </p:nvSpPr>
        <p:spPr bwMode="auto">
          <a:xfrm>
            <a:off x="287338" y="25908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a:endParaRPr lang="en-US" sz="4400" b="1">
              <a:solidFill>
                <a:srgbClr val="000099"/>
              </a:solidFill>
              <a:latin typeface="Cambria" pitchFamily="18" charset="0"/>
            </a:endParaRPr>
          </a:p>
          <a:p>
            <a:pPr marL="14288" indent="-14288" algn="ctr"/>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4103"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Chapter </a:t>
            </a:r>
            <a:r>
              <a:rPr lang="x-none" sz="1100" b="1" i="1" smtClean="0">
                <a:solidFill>
                  <a:schemeClr val="accent2">
                    <a:lumMod val="50000"/>
                  </a:schemeClr>
                </a:solidFill>
                <a:effectLst>
                  <a:outerShdw blurRad="38100" dist="38100" dir="2700000" algn="tl">
                    <a:srgbClr val="000000">
                      <a:alpha val="43137"/>
                    </a:srgbClr>
                  </a:outerShdw>
                </a:effectLst>
                <a:latin typeface="Cambria" pitchFamily="18" charset="0"/>
              </a:rPr>
              <a:t>14</a:t>
            </a:r>
            <a:r>
              <a:rPr lang="sr-Latn-CS" sz="11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Transport Policy</a:t>
            </a:r>
            <a:endParaRPr lang="pl-PL" sz="1100" b="1" i="1" dirty="0">
              <a:solidFill>
                <a:schemeClr val="accent2">
                  <a:lumMod val="50000"/>
                </a:schemeClr>
              </a:solidFill>
              <a:effectLst>
                <a:outerShdw blurRad="38100" dist="38100" dir="2700000" algn="tl">
                  <a:srgbClr val="000000">
                    <a:alpha val="43137"/>
                  </a:srgbClr>
                </a:outerShdw>
              </a:effectLst>
              <a:latin typeface="Cambria" pitchFamily="18" charset="0"/>
            </a:endParaRPr>
          </a:p>
        </p:txBody>
      </p:sp>
      <p:pic>
        <p:nvPicPr>
          <p:cNvPr id="4106"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ln>
            <a:noFill/>
          </a:ln>
          <a:effectLst>
            <a:softEdge rad="112500"/>
          </a:effectLst>
        </p:spPr>
      </p:pic>
      <p:sp>
        <p:nvSpPr>
          <p:cNvPr id="17" name="Rectangle 16"/>
          <p:cNvSpPr/>
          <p:nvPr/>
        </p:nvSpPr>
        <p:spPr>
          <a:xfrm>
            <a:off x="1371600" y="2743200"/>
            <a:ext cx="6172200" cy="923925"/>
          </a:xfrm>
          <a:prstGeom prst="rect">
            <a:avLst/>
          </a:prstGeom>
        </p:spPr>
        <p:txBody>
          <a:bodyPr>
            <a:spAutoFit/>
          </a:bodyPr>
          <a:lstStyle/>
          <a:p>
            <a:pPr marL="812800" indent="-812800">
              <a:defRPr/>
            </a:pPr>
            <a:endParaRPr lang="sr-Latn-CS" dirty="0">
              <a:solidFill>
                <a:srgbClr val="632523"/>
              </a:solidFill>
              <a:latin typeface="Cambria" pitchFamily="18" charset="0"/>
            </a:endParaRPr>
          </a:p>
          <a:p>
            <a:pPr marL="812800" indent="-812800">
              <a:defRPr/>
            </a:pPr>
            <a:endParaRPr lang="en-US" dirty="0">
              <a:solidFill>
                <a:srgbClr val="632523"/>
              </a:solidFill>
              <a:latin typeface="Cambria" pitchFamily="18" charset="0"/>
            </a:endParaRPr>
          </a:p>
          <a:p>
            <a:pPr marL="14288" indent="-14288" algn="ctr">
              <a:spcAft>
                <a:spcPct val="40000"/>
              </a:spcAft>
              <a:buClr>
                <a:srgbClr val="FF0000"/>
              </a:buClr>
              <a:buFont typeface="Wingdings" pitchFamily="2" charset="2"/>
              <a:buNone/>
              <a:defRPr/>
            </a:pPr>
            <a:endParaRPr lang="sr-Latn-CS" b="1" dirty="0">
              <a:solidFill>
                <a:srgbClr val="632523"/>
              </a:solidFill>
              <a:latin typeface="Cambria" pitchFamily="18" charset="0"/>
            </a:endParaRPr>
          </a:p>
        </p:txBody>
      </p:sp>
      <p:sp>
        <p:nvSpPr>
          <p:cNvPr id="21" name="Title 20"/>
          <p:cNvSpPr>
            <a:spLocks noGrp="1"/>
          </p:cNvSpPr>
          <p:nvPr>
            <p:ph type="title"/>
          </p:nvPr>
        </p:nvSpPr>
        <p:spPr>
          <a:xfrm>
            <a:off x="609600" y="1295400"/>
            <a:ext cx="8229600" cy="4724400"/>
          </a:xfrm>
        </p:spPr>
        <p:txBody>
          <a:bodyPr>
            <a:normAutofit fontScale="90000"/>
          </a:bodyPr>
          <a:lstStyle/>
          <a:p>
            <a:pPr algn="l">
              <a:buFont typeface="Wingdings" pitchFamily="2" charset="2"/>
              <a:buChar char="§"/>
            </a:pP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en-US" sz="1200" b="1" i="1" dirty="0" smtClean="0">
                <a:solidFill>
                  <a:schemeClr val="accent2">
                    <a:lumMod val="75000"/>
                  </a:schemeClr>
                </a:solidFill>
                <a:latin typeface="Cambria" pitchFamily="18" charset="0"/>
              </a:rPr>
              <a:t/>
            </a:r>
            <a:br>
              <a:rPr lang="en-US" sz="1200" b="1" i="1" dirty="0" smtClean="0">
                <a:solidFill>
                  <a:schemeClr val="accent2">
                    <a:lumMod val="75000"/>
                  </a:schemeClr>
                </a:solidFill>
                <a:latin typeface="Cambria" pitchFamily="18" charset="0"/>
              </a:rPr>
            </a:br>
            <a:r>
              <a:rPr lang="en-US" sz="1200" b="1" i="1" dirty="0" smtClean="0">
                <a:solidFill>
                  <a:schemeClr val="accent2">
                    <a:lumMod val="75000"/>
                  </a:schemeClr>
                </a:solidFill>
                <a:latin typeface="Cambria" pitchFamily="18" charset="0"/>
              </a:rPr>
              <a:t>			</a:t>
            </a:r>
            <a:r>
              <a:rPr lang="en-US" sz="2000" b="1" i="1" dirty="0" smtClean="0">
                <a:solidFill>
                  <a:schemeClr val="accent1">
                    <a:lumMod val="75000"/>
                  </a:schemeClr>
                </a:solidFill>
                <a:effectLst>
                  <a:outerShdw blurRad="38100" dist="38100" dir="2700000" algn="tl">
                    <a:srgbClr val="000000">
                      <a:alpha val="43137"/>
                    </a:srgbClr>
                  </a:outerShdw>
                </a:effectLst>
                <a:latin typeface="Cambria" pitchFamily="18" charset="0"/>
              </a:rPr>
              <a:t> NATIONAL LEGISTLATION</a:t>
            </a:r>
            <a:r>
              <a:rPr lang="x-none" sz="1800" b="1" i="1" smtClean="0">
                <a:solidFill>
                  <a:schemeClr val="accent2">
                    <a:lumMod val="50000"/>
                  </a:schemeClr>
                </a:solidFill>
                <a:effectLst>
                  <a:outerShdw blurRad="38100" dist="38100" dir="2700000" algn="tl">
                    <a:srgbClr val="000000">
                      <a:alpha val="43137"/>
                    </a:srgbClr>
                  </a:outerShdw>
                </a:effectLst>
                <a:latin typeface="Cambria" pitchFamily="18" charset="0"/>
              </a:rPr>
              <a:t/>
            </a:r>
            <a:br>
              <a:rPr lang="x-none" sz="1800" b="1" i="1" smtClean="0">
                <a:solidFill>
                  <a:schemeClr val="accent2">
                    <a:lumMod val="50000"/>
                  </a:schemeClr>
                </a:solidFill>
                <a:effectLst>
                  <a:outerShdw blurRad="38100" dist="38100" dir="2700000" algn="tl">
                    <a:srgbClr val="000000">
                      <a:alpha val="43137"/>
                    </a:srgbClr>
                  </a:outerShdw>
                </a:effectLst>
                <a:latin typeface="Cambria" pitchFamily="18" charset="0"/>
              </a:rPr>
            </a:br>
            <a:r>
              <a:rPr lang="en-US" sz="18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r>
            <a:br>
              <a:rPr lang="en-US" sz="1800" b="1" i="1" dirty="0" smtClean="0">
                <a:solidFill>
                  <a:schemeClr val="accent2">
                    <a:lumMod val="50000"/>
                  </a:schemeClr>
                </a:solidFill>
                <a:effectLst>
                  <a:outerShdw blurRad="38100" dist="38100" dir="2700000" algn="tl">
                    <a:srgbClr val="000000">
                      <a:alpha val="43137"/>
                    </a:srgbClr>
                  </a:outerShdw>
                </a:effectLst>
                <a:latin typeface="Cambria" pitchFamily="18" charset="0"/>
              </a:rPr>
            </a:br>
            <a:r>
              <a:rPr lang="en-US" sz="1800" b="1" i="1" dirty="0" smtClean="0">
                <a:solidFill>
                  <a:schemeClr val="accent1">
                    <a:lumMod val="75000"/>
                  </a:schemeClr>
                </a:solidFill>
                <a:effectLst>
                  <a:outerShdw blurRad="38100" dist="38100" dir="2700000" algn="tl">
                    <a:srgbClr val="000000">
                      <a:alpha val="43137"/>
                    </a:srgbClr>
                  </a:outerShdw>
                </a:effectLst>
                <a:latin typeface="Cambria" pitchFamily="18" charset="0"/>
              </a:rPr>
              <a:t/>
            </a:r>
            <a:br>
              <a:rPr lang="en-US" sz="1800" b="1" i="1" dirty="0" smtClean="0">
                <a:solidFill>
                  <a:schemeClr val="accent1">
                    <a:lumMod val="75000"/>
                  </a:schemeClr>
                </a:solidFill>
                <a:effectLst>
                  <a:outerShdw blurRad="38100" dist="38100" dir="2700000" algn="tl">
                    <a:srgbClr val="000000">
                      <a:alpha val="43137"/>
                    </a:srgbClr>
                  </a:outerShdw>
                </a:effectLst>
                <a:latin typeface="Cambria" pitchFamily="18" charset="0"/>
              </a:rPr>
            </a:br>
            <a:r>
              <a:rPr lang="en-US" sz="1800" dirty="0" smtClean="0">
                <a:solidFill>
                  <a:schemeClr val="accent1">
                    <a:lumMod val="75000"/>
                  </a:schemeClr>
                </a:solidFill>
                <a:latin typeface="Cambria" pitchFamily="18" charset="0"/>
              </a:rPr>
              <a:t>During the reporting period, the inspection in the maritime transport was conducted by four safety inspector under the authority of these laws and regulations</a:t>
            </a:r>
            <a:br>
              <a:rPr lang="en-US" sz="1800" dirty="0" smtClean="0">
                <a:solidFill>
                  <a:schemeClr val="accent1">
                    <a:lumMod val="75000"/>
                  </a:schemeClr>
                </a:solidFill>
                <a:latin typeface="Cambria" pitchFamily="18" charset="0"/>
              </a:rPr>
            </a:br>
            <a:r>
              <a:rPr lang="en-US" sz="1800" dirty="0" smtClean="0">
                <a:solidFill>
                  <a:schemeClr val="accent1">
                    <a:lumMod val="75000"/>
                  </a:schemeClr>
                </a:solidFill>
                <a:latin typeface="Cambria" pitchFamily="18" charset="0"/>
              </a:rPr>
              <a:t/>
            </a:r>
            <a:br>
              <a:rPr lang="en-US" sz="1800" dirty="0" smtClean="0">
                <a:solidFill>
                  <a:schemeClr val="accent1">
                    <a:lumMod val="75000"/>
                  </a:schemeClr>
                </a:solidFill>
                <a:latin typeface="Cambria" pitchFamily="18" charset="0"/>
              </a:rPr>
            </a:br>
            <a:r>
              <a:rPr lang="en-US" sz="1800" dirty="0" smtClean="0">
                <a:solidFill>
                  <a:schemeClr val="accent1">
                    <a:lumMod val="75000"/>
                  </a:schemeClr>
                </a:solidFill>
                <a:latin typeface="Cambria" pitchFamily="18" charset="0"/>
              </a:rPr>
              <a:t> Supervision of the implementation of the legislation in the field of security and safety of navigation in international traffic at sea and inland waterways, including the supervision of inspectors of safety of navigation of: </a:t>
            </a:r>
            <a:br>
              <a:rPr lang="en-US" sz="1800" dirty="0" smtClean="0">
                <a:solidFill>
                  <a:schemeClr val="accent1">
                    <a:lumMod val="75000"/>
                  </a:schemeClr>
                </a:solidFill>
                <a:latin typeface="Cambria" pitchFamily="18" charset="0"/>
              </a:rPr>
            </a:br>
            <a:r>
              <a:rPr lang="en-US" sz="1800" dirty="0" smtClean="0">
                <a:solidFill>
                  <a:schemeClr val="accent1">
                    <a:lumMod val="75000"/>
                  </a:schemeClr>
                </a:solidFill>
                <a:latin typeface="Cambria" pitchFamily="18" charset="0"/>
              </a:rPr>
              <a:t>- foreign ships in Montenegrin ports, for the protection of persons on board and the environment; </a:t>
            </a:r>
            <a:br>
              <a:rPr lang="en-US" sz="1800" dirty="0" smtClean="0">
                <a:solidFill>
                  <a:schemeClr val="accent1">
                    <a:lumMod val="75000"/>
                  </a:schemeClr>
                </a:solidFill>
                <a:latin typeface="Cambria" pitchFamily="18" charset="0"/>
              </a:rPr>
            </a:br>
            <a:r>
              <a:rPr lang="en-US" sz="1800" dirty="0" smtClean="0">
                <a:solidFill>
                  <a:schemeClr val="accent1">
                    <a:lumMod val="75000"/>
                  </a:schemeClr>
                </a:solidFill>
                <a:latin typeface="Cambria" pitchFamily="18" charset="0"/>
              </a:rPr>
              <a:t>- ships that carry international traffic in terms of their ability to sail; implementation of the international regime of ports and harbors in accordance with international obligations, and the state ports and harbors open to international traffic on eligibility for the safety of navigation; </a:t>
            </a:r>
            <a:br>
              <a:rPr lang="en-US" sz="1800" dirty="0" smtClean="0">
                <a:solidFill>
                  <a:schemeClr val="accent1">
                    <a:lumMod val="75000"/>
                  </a:schemeClr>
                </a:solidFill>
                <a:latin typeface="Cambria" pitchFamily="18" charset="0"/>
              </a:rPr>
            </a:br>
            <a:r>
              <a:rPr lang="en-US" sz="1800" dirty="0" smtClean="0">
                <a:solidFill>
                  <a:schemeClr val="accent1">
                    <a:lumMod val="75000"/>
                  </a:schemeClr>
                </a:solidFill>
                <a:latin typeface="Cambria" pitchFamily="18" charset="0"/>
              </a:rPr>
              <a:t>- editing and maintenance of waterways in the territorial waters and facilities for navigation safety on these waterways; </a:t>
            </a:r>
            <a:br>
              <a:rPr lang="en-US" sz="1800" dirty="0" smtClean="0">
                <a:solidFill>
                  <a:schemeClr val="accent1">
                    <a:lumMod val="75000"/>
                  </a:schemeClr>
                </a:solidFill>
                <a:latin typeface="Cambria" pitchFamily="18" charset="0"/>
              </a:rPr>
            </a:br>
            <a:r>
              <a:rPr lang="en-US" sz="1800" dirty="0" smtClean="0">
                <a:solidFill>
                  <a:schemeClr val="accent1">
                    <a:lumMod val="75000"/>
                  </a:schemeClr>
                </a:solidFill>
                <a:latin typeface="Cambria" pitchFamily="18" charset="0"/>
              </a:rPr>
              <a:t>- performing radio service, which serves safety of navigation in international traffic and the protection of human life at sea and the maintenance and operation of that service.</a:t>
            </a:r>
            <a:r>
              <a:rPr lang="en-US" sz="1800" dirty="0" smtClean="0">
                <a:solidFill>
                  <a:schemeClr val="accent1">
                    <a:lumMod val="75000"/>
                  </a:schemeClr>
                </a:solidFill>
              </a:rPr>
              <a:t/>
            </a:r>
            <a:br>
              <a:rPr lang="en-US" sz="1800" dirty="0" smtClean="0">
                <a:solidFill>
                  <a:schemeClr val="accent1">
                    <a:lumMod val="75000"/>
                  </a:schemeClr>
                </a:solidFill>
              </a:rPr>
            </a:br>
            <a:r>
              <a:rPr lang="x-none" sz="1800" b="1" i="1" smtClean="0">
                <a:solidFill>
                  <a:schemeClr val="accent2">
                    <a:lumMod val="50000"/>
                  </a:schemeClr>
                </a:solidFill>
                <a:effectLst>
                  <a:outerShdw blurRad="38100" dist="38100" dir="2700000" algn="tl">
                    <a:srgbClr val="000000">
                      <a:alpha val="43137"/>
                    </a:srgbClr>
                  </a:outerShdw>
                </a:effectLst>
                <a:latin typeface="Cambria" pitchFamily="18" charset="0"/>
              </a:rPr>
              <a:t/>
            </a:r>
            <a:br>
              <a:rPr lang="x-none" sz="1800" b="1" i="1" smtClean="0">
                <a:solidFill>
                  <a:schemeClr val="accent2">
                    <a:lumMod val="50000"/>
                  </a:schemeClr>
                </a:solidFill>
                <a:effectLst>
                  <a:outerShdw blurRad="38100" dist="38100" dir="2700000" algn="tl">
                    <a:srgbClr val="000000">
                      <a:alpha val="43137"/>
                    </a:srgbClr>
                  </a:outerShdw>
                </a:effectLst>
                <a:latin typeface="Cambria" pitchFamily="18" charset="0"/>
              </a:rPr>
            </a:br>
            <a:r>
              <a:rPr lang="en-US" sz="1400" dirty="0" smtClean="0"/>
              <a:t/>
            </a:r>
            <a:br>
              <a:rPr lang="en-US" sz="1400" dirty="0" smtClean="0"/>
            </a:br>
            <a:r>
              <a:rPr lang="en-US" sz="1800" b="1" dirty="0" smtClean="0">
                <a:solidFill>
                  <a:schemeClr val="accent2">
                    <a:lumMod val="75000"/>
                  </a:schemeClr>
                </a:solidFill>
                <a:latin typeface="Cambria" pitchFamily="18" charset="0"/>
              </a:rPr>
              <a:t/>
            </a:r>
            <a:br>
              <a:rPr lang="en-US" sz="1800" b="1" dirty="0" smtClean="0">
                <a:solidFill>
                  <a:schemeClr val="accent2">
                    <a:lumMod val="75000"/>
                  </a:schemeClr>
                </a:solidFill>
                <a:latin typeface="Cambria" pitchFamily="18" charset="0"/>
              </a:rPr>
            </a:br>
            <a:r>
              <a:rPr lang="x-none" sz="1800" b="1" dirty="0" smtClean="0">
                <a:solidFill>
                  <a:schemeClr val="accent2">
                    <a:lumMod val="75000"/>
                  </a:schemeClr>
                </a:solidFill>
                <a:latin typeface="Cambria" pitchFamily="18" charset="0"/>
              </a:rPr>
              <a:t/>
            </a:r>
            <a:br>
              <a:rPr lang="x-none" sz="1800" b="1" dirty="0" smtClean="0">
                <a:solidFill>
                  <a:schemeClr val="accent2">
                    <a:lumMod val="75000"/>
                  </a:schemeClr>
                </a:solidFill>
                <a:latin typeface="Cambria" pitchFamily="18" charset="0"/>
              </a:rPr>
            </a:br>
            <a:r>
              <a:rPr lang="x-none" sz="1800" dirty="0" smtClean="0"/>
              <a:t/>
            </a:r>
            <a:br>
              <a:rPr lang="x-none" sz="1800" dirty="0" smtClean="0"/>
            </a:br>
            <a:r>
              <a:rPr lang="en-US" dirty="0" smtClean="0"/>
              <a:t/>
            </a:r>
            <a:br>
              <a:rPr lang="en-US" dirty="0" smtClean="0"/>
            </a:br>
            <a:r>
              <a:rPr lang="en-US" dirty="0" smtClean="0"/>
              <a:t/>
            </a:r>
            <a:br>
              <a:rPr lang="en-US" dirty="0" smtClean="0"/>
            </a:br>
            <a:endParaRPr lang="en-US" dirty="0"/>
          </a:p>
        </p:txBody>
      </p:sp>
    </p:spTree>
  </p:cSld>
  <p:clrMapOvr>
    <a:masterClrMapping/>
  </p:clrMapOvr>
  <p:transition>
    <p:wedg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6096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1</a:t>
            </a:r>
            <a:r>
              <a:rPr lang="x-none" b="1" dirty="0">
                <a:solidFill>
                  <a:schemeClr val="accent2">
                    <a:lumMod val="20000"/>
                    <a:lumOff val="80000"/>
                  </a:schemeClr>
                </a:solidFill>
                <a:latin typeface="Cambria" pitchFamily="18" charset="0"/>
                <a:cs typeface="Arial" charset="0"/>
              </a:rPr>
              <a:t>4</a:t>
            </a:r>
            <a:r>
              <a:rPr lang="sr-Latn-CS" b="1" dirty="0">
                <a:solidFill>
                  <a:schemeClr val="accent2">
                    <a:lumMod val="20000"/>
                    <a:lumOff val="80000"/>
                  </a:schemeClr>
                </a:solidFill>
                <a:latin typeface="Cambria" pitchFamily="18" charset="0"/>
                <a:cs typeface="Arial" charset="0"/>
              </a:rPr>
              <a:t>: Transport </a:t>
            </a:r>
            <a:r>
              <a:rPr lang="en-US" b="1" dirty="0">
                <a:solidFill>
                  <a:schemeClr val="accent2">
                    <a:lumMod val="20000"/>
                    <a:lumOff val="80000"/>
                  </a:schemeClr>
                </a:solidFill>
                <a:latin typeface="Cambria" pitchFamily="18" charset="0"/>
                <a:cs typeface="Arial" charset="0"/>
              </a:rPr>
              <a:t>Policy</a:t>
            </a:r>
          </a:p>
        </p:txBody>
      </p:sp>
      <p:sp>
        <p:nvSpPr>
          <p:cNvPr id="4100" name="Text Box 121"/>
          <p:cNvSpPr txBox="1">
            <a:spLocks noChangeArrowheads="1"/>
          </p:cNvSpPr>
          <p:nvPr/>
        </p:nvSpPr>
        <p:spPr bwMode="auto">
          <a:xfrm>
            <a:off x="287338" y="25908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a:endParaRPr lang="en-US" sz="4400" b="1">
              <a:solidFill>
                <a:srgbClr val="000099"/>
              </a:solidFill>
              <a:latin typeface="Cambria" pitchFamily="18" charset="0"/>
            </a:endParaRPr>
          </a:p>
          <a:p>
            <a:pPr marL="14288" indent="-14288" algn="ctr"/>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4103"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Chapter </a:t>
            </a:r>
            <a:r>
              <a:rPr lang="x-none" sz="1100" b="1" i="1" smtClean="0">
                <a:solidFill>
                  <a:schemeClr val="accent2">
                    <a:lumMod val="50000"/>
                  </a:schemeClr>
                </a:solidFill>
                <a:effectLst>
                  <a:outerShdw blurRad="38100" dist="38100" dir="2700000" algn="tl">
                    <a:srgbClr val="000000">
                      <a:alpha val="43137"/>
                    </a:srgbClr>
                  </a:outerShdw>
                </a:effectLst>
                <a:latin typeface="Cambria" pitchFamily="18" charset="0"/>
              </a:rPr>
              <a:t>14</a:t>
            </a:r>
            <a:r>
              <a:rPr lang="sr-Latn-CS" sz="11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Transport Policy</a:t>
            </a:r>
            <a:endParaRPr lang="pl-PL" sz="1100" b="1" i="1" dirty="0">
              <a:solidFill>
                <a:schemeClr val="accent2">
                  <a:lumMod val="50000"/>
                </a:schemeClr>
              </a:solidFill>
              <a:effectLst>
                <a:outerShdw blurRad="38100" dist="38100" dir="2700000" algn="tl">
                  <a:srgbClr val="000000">
                    <a:alpha val="43137"/>
                  </a:srgbClr>
                </a:outerShdw>
              </a:effectLst>
              <a:latin typeface="Cambria" pitchFamily="18" charset="0"/>
            </a:endParaRPr>
          </a:p>
        </p:txBody>
      </p:sp>
      <p:pic>
        <p:nvPicPr>
          <p:cNvPr id="4106"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ln>
            <a:noFill/>
          </a:ln>
          <a:effectLst>
            <a:softEdge rad="112500"/>
          </a:effectLst>
        </p:spPr>
      </p:pic>
      <p:sp>
        <p:nvSpPr>
          <p:cNvPr id="17" name="Rectangle 16"/>
          <p:cNvSpPr/>
          <p:nvPr/>
        </p:nvSpPr>
        <p:spPr>
          <a:xfrm>
            <a:off x="1371600" y="2743200"/>
            <a:ext cx="6172200" cy="923925"/>
          </a:xfrm>
          <a:prstGeom prst="rect">
            <a:avLst/>
          </a:prstGeom>
        </p:spPr>
        <p:txBody>
          <a:bodyPr>
            <a:spAutoFit/>
          </a:bodyPr>
          <a:lstStyle/>
          <a:p>
            <a:pPr marL="812800" indent="-812800">
              <a:defRPr/>
            </a:pPr>
            <a:endParaRPr lang="sr-Latn-CS" dirty="0">
              <a:solidFill>
                <a:srgbClr val="632523"/>
              </a:solidFill>
              <a:latin typeface="Cambria" pitchFamily="18" charset="0"/>
            </a:endParaRPr>
          </a:p>
          <a:p>
            <a:pPr marL="812800" indent="-812800">
              <a:defRPr/>
            </a:pPr>
            <a:endParaRPr lang="en-US" dirty="0">
              <a:solidFill>
                <a:srgbClr val="632523"/>
              </a:solidFill>
              <a:latin typeface="Cambria" pitchFamily="18" charset="0"/>
            </a:endParaRPr>
          </a:p>
          <a:p>
            <a:pPr marL="14288" indent="-14288" algn="ctr">
              <a:spcAft>
                <a:spcPct val="40000"/>
              </a:spcAft>
              <a:buClr>
                <a:srgbClr val="FF0000"/>
              </a:buClr>
              <a:buFont typeface="Wingdings" pitchFamily="2" charset="2"/>
              <a:buNone/>
              <a:defRPr/>
            </a:pPr>
            <a:endParaRPr lang="sr-Latn-CS" b="1" dirty="0">
              <a:solidFill>
                <a:srgbClr val="632523"/>
              </a:solidFill>
              <a:latin typeface="Cambria" pitchFamily="18" charset="0"/>
            </a:endParaRPr>
          </a:p>
        </p:txBody>
      </p:sp>
      <p:sp>
        <p:nvSpPr>
          <p:cNvPr id="21" name="Title 20"/>
          <p:cNvSpPr>
            <a:spLocks noGrp="1"/>
          </p:cNvSpPr>
          <p:nvPr>
            <p:ph type="title"/>
          </p:nvPr>
        </p:nvSpPr>
        <p:spPr>
          <a:xfrm>
            <a:off x="609600" y="1295400"/>
            <a:ext cx="8305800" cy="4953000"/>
          </a:xfrm>
        </p:spPr>
        <p:txBody>
          <a:bodyPr>
            <a:normAutofit fontScale="90000"/>
          </a:bodyPr>
          <a:lstStyle/>
          <a:p>
            <a:pPr algn="l"/>
            <a: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t>
            </a:r>
            <a:b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br>
            <a: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r>
            <a:b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br>
            <a: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r>
            <a:b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br>
            <a: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r>
            <a:b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br>
            <a: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r>
            <a:b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br>
            <a: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r>
            <a:b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br>
            <a: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r>
            <a:b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br>
            <a: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r>
            <a:b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br>
            <a: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t>
            </a:r>
            <a:r>
              <a:rPr lang="x-none" sz="2000" b="1" i="1" smtClean="0">
                <a:solidFill>
                  <a:schemeClr val="accent1">
                    <a:lumMod val="75000"/>
                  </a:schemeClr>
                </a:solidFill>
                <a:effectLst>
                  <a:outerShdw blurRad="38100" dist="38100" dir="2700000" algn="tl">
                    <a:srgbClr val="000000">
                      <a:alpha val="43137"/>
                    </a:srgbClr>
                  </a:outerShdw>
                </a:effectLst>
                <a:latin typeface="Cambria" pitchFamily="18" charset="0"/>
              </a:rPr>
              <a:t>LEGAL FRAMEWORK </a:t>
            </a:r>
            <a:r>
              <a:rPr lang="en-US" sz="1800" b="1" i="1" dirty="0" smtClean="0">
                <a:solidFill>
                  <a:schemeClr val="accent1">
                    <a:lumMod val="75000"/>
                  </a:schemeClr>
                </a:solidFill>
                <a:effectLst>
                  <a:outerShdw blurRad="38100" dist="38100" dir="2700000" algn="tl">
                    <a:srgbClr val="000000">
                      <a:alpha val="43137"/>
                    </a:srgbClr>
                  </a:outerShdw>
                </a:effectLst>
                <a:latin typeface="Cambria" pitchFamily="18" charset="0"/>
              </a:rPr>
              <a:t/>
            </a:r>
            <a:br>
              <a:rPr lang="en-US" sz="1800" b="1" i="1" dirty="0" smtClean="0">
                <a:solidFill>
                  <a:schemeClr val="accent1">
                    <a:lumMod val="75000"/>
                  </a:schemeClr>
                </a:solidFill>
                <a:effectLst>
                  <a:outerShdw blurRad="38100" dist="38100" dir="2700000" algn="tl">
                    <a:srgbClr val="000000">
                      <a:alpha val="43137"/>
                    </a:srgbClr>
                  </a:outerShdw>
                </a:effectLst>
                <a:latin typeface="Cambria" pitchFamily="18" charset="0"/>
              </a:rPr>
            </a:br>
            <a:r>
              <a:rPr lang="en-US" sz="1800" b="1" i="1" dirty="0" smtClean="0">
                <a:solidFill>
                  <a:schemeClr val="accent1">
                    <a:lumMod val="75000"/>
                  </a:schemeClr>
                </a:solidFill>
                <a:effectLst>
                  <a:outerShdw blurRad="38100" dist="38100" dir="2700000" algn="tl">
                    <a:srgbClr val="000000">
                      <a:alpha val="43137"/>
                    </a:srgbClr>
                  </a:outerShdw>
                </a:effectLst>
                <a:latin typeface="Cambria" pitchFamily="18" charset="0"/>
              </a:rPr>
              <a:t/>
            </a:r>
            <a:br>
              <a:rPr lang="en-US" sz="1800" b="1" i="1" dirty="0" smtClean="0">
                <a:solidFill>
                  <a:schemeClr val="accent1">
                    <a:lumMod val="75000"/>
                  </a:schemeClr>
                </a:solidFill>
                <a:effectLst>
                  <a:outerShdw blurRad="38100" dist="38100" dir="2700000" algn="tl">
                    <a:srgbClr val="000000">
                      <a:alpha val="43137"/>
                    </a:srgbClr>
                  </a:outerShdw>
                </a:effectLst>
                <a:latin typeface="Cambria" pitchFamily="18" charset="0"/>
              </a:rPr>
            </a:br>
            <a:r>
              <a:rPr lang="en-GB" sz="1800" dirty="0" smtClean="0">
                <a:solidFill>
                  <a:schemeClr val="accent1">
                    <a:lumMod val="75000"/>
                  </a:schemeClr>
                </a:solidFill>
                <a:latin typeface="Cambria" pitchFamily="18" charset="0"/>
              </a:rPr>
              <a:t>If navigation safety inspectors, in performing their inspection control , detect deficiencies or irregularities, they shall point out to such findings to the subject of their inspection as a preventive measure, and if necessary, pronounce corrective measure by making “verbal – viva voce” resolution in addition to the minutes – in a summary procedure about the “main point – subject of the procedure”, i.e. duty of the supervised entity to remedy detected irregularities within certain period, and if such irregularities imply direct threat to the lives and health of people and high value property or if protection of other public interest is concerned, the inspectors may also undertake other administrative measures of repressive character, either by means of expanding verbal resolution with various types of bans and/or adopting “conclusion” under the minutes about “process issues”, i.e. about the pronunciation of fines, temporary seizure of the subject for the purpose of collecting evidence, submission of request for instigation of the offence procedure, and should the inspector determine that a punishable or criminal act was committed, then the inspector shall file charges to the relevant public prosecution office for instigation of procedure. In case of adoption of “verbal – viva voce” resolution, the inspector must also adopt written resolution within the relevant period. </a:t>
            </a:r>
            <a:r>
              <a:rPr lang="en-US" sz="1800" dirty="0" smtClean="0">
                <a:solidFill>
                  <a:schemeClr val="accent1">
                    <a:lumMod val="50000"/>
                  </a:schemeClr>
                </a:solidFill>
                <a:latin typeface="Cambria" pitchFamily="18" charset="0"/>
              </a:rPr>
              <a:t/>
            </a:r>
            <a:br>
              <a:rPr lang="en-US" sz="1800" dirty="0" smtClean="0">
                <a:solidFill>
                  <a:schemeClr val="accent1">
                    <a:lumMod val="50000"/>
                  </a:schemeClr>
                </a:solidFill>
                <a:latin typeface="Cambria" pitchFamily="18" charset="0"/>
              </a:rPr>
            </a:br>
            <a:r>
              <a:rPr lang="en-US" sz="1800" b="1" dirty="0" smtClean="0">
                <a:solidFill>
                  <a:schemeClr val="accent2">
                    <a:lumMod val="75000"/>
                  </a:schemeClr>
                </a:solidFill>
                <a:latin typeface="Cambria" pitchFamily="18" charset="0"/>
              </a:rPr>
              <a:t/>
            </a:r>
            <a:br>
              <a:rPr lang="en-US" sz="1800" b="1" dirty="0" smtClean="0">
                <a:solidFill>
                  <a:schemeClr val="accent2">
                    <a:lumMod val="75000"/>
                  </a:schemeClr>
                </a:solidFill>
                <a:latin typeface="Cambria" pitchFamily="18" charset="0"/>
              </a:rPr>
            </a:br>
            <a:r>
              <a:rPr lang="x-none" sz="1800" b="1" dirty="0" smtClean="0">
                <a:solidFill>
                  <a:schemeClr val="accent2">
                    <a:lumMod val="75000"/>
                  </a:schemeClr>
                </a:solidFill>
                <a:latin typeface="Cambria" pitchFamily="18" charset="0"/>
              </a:rPr>
              <a:t/>
            </a:r>
            <a:br>
              <a:rPr lang="x-none" sz="1800" b="1" dirty="0" smtClean="0">
                <a:solidFill>
                  <a:schemeClr val="accent2">
                    <a:lumMod val="75000"/>
                  </a:schemeClr>
                </a:solidFill>
                <a:latin typeface="Cambria" pitchFamily="18" charset="0"/>
              </a:rPr>
            </a:br>
            <a:r>
              <a:rPr lang="x-none" sz="1800" dirty="0" smtClean="0"/>
              <a:t/>
            </a:r>
            <a:br>
              <a:rPr lang="x-none" sz="1800" dirty="0" smtClean="0"/>
            </a:br>
            <a:r>
              <a:rPr lang="en-US" dirty="0" smtClean="0"/>
              <a:t/>
            </a:r>
            <a:br>
              <a:rPr lang="en-US" dirty="0" smtClean="0"/>
            </a:br>
            <a:r>
              <a:rPr lang="en-US" dirty="0" smtClean="0"/>
              <a:t/>
            </a:r>
            <a:br>
              <a:rPr lang="en-US" dirty="0" smtClean="0"/>
            </a:br>
            <a:endParaRPr lang="en-US" dirty="0"/>
          </a:p>
        </p:txBody>
      </p:sp>
    </p:spTree>
  </p:cSld>
  <p:clrMapOvr>
    <a:masterClrMapping/>
  </p:clrMapOvr>
  <p:transition>
    <p:wedg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6096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1</a:t>
            </a:r>
            <a:r>
              <a:rPr lang="x-none" b="1" dirty="0">
                <a:solidFill>
                  <a:schemeClr val="accent2">
                    <a:lumMod val="20000"/>
                    <a:lumOff val="80000"/>
                  </a:schemeClr>
                </a:solidFill>
                <a:latin typeface="Cambria" pitchFamily="18" charset="0"/>
                <a:cs typeface="Arial" charset="0"/>
              </a:rPr>
              <a:t>4</a:t>
            </a:r>
            <a:r>
              <a:rPr lang="sr-Latn-CS" b="1" dirty="0">
                <a:solidFill>
                  <a:schemeClr val="accent2">
                    <a:lumMod val="20000"/>
                    <a:lumOff val="80000"/>
                  </a:schemeClr>
                </a:solidFill>
                <a:latin typeface="Cambria" pitchFamily="18" charset="0"/>
                <a:cs typeface="Arial" charset="0"/>
              </a:rPr>
              <a:t>: Transport </a:t>
            </a:r>
            <a:r>
              <a:rPr lang="en-US" b="1" dirty="0">
                <a:solidFill>
                  <a:schemeClr val="accent2">
                    <a:lumMod val="20000"/>
                    <a:lumOff val="80000"/>
                  </a:schemeClr>
                </a:solidFill>
                <a:latin typeface="Cambria" pitchFamily="18" charset="0"/>
                <a:cs typeface="Arial" charset="0"/>
              </a:rPr>
              <a:t>Policy</a:t>
            </a:r>
          </a:p>
        </p:txBody>
      </p:sp>
      <p:sp>
        <p:nvSpPr>
          <p:cNvPr id="4100" name="Text Box 121"/>
          <p:cNvSpPr txBox="1">
            <a:spLocks noChangeArrowheads="1"/>
          </p:cNvSpPr>
          <p:nvPr/>
        </p:nvSpPr>
        <p:spPr bwMode="auto">
          <a:xfrm>
            <a:off x="287338" y="25908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a:endParaRPr lang="en-US" sz="4400" b="1">
              <a:solidFill>
                <a:srgbClr val="000099"/>
              </a:solidFill>
              <a:latin typeface="Cambria" pitchFamily="18" charset="0"/>
            </a:endParaRPr>
          </a:p>
          <a:p>
            <a:pPr marL="14288" indent="-14288" algn="ctr"/>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4103"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Chapter </a:t>
            </a:r>
            <a:r>
              <a:rPr lang="x-none" sz="1100" b="1" i="1" smtClean="0">
                <a:solidFill>
                  <a:schemeClr val="accent2">
                    <a:lumMod val="50000"/>
                  </a:schemeClr>
                </a:solidFill>
                <a:effectLst>
                  <a:outerShdw blurRad="38100" dist="38100" dir="2700000" algn="tl">
                    <a:srgbClr val="000000">
                      <a:alpha val="43137"/>
                    </a:srgbClr>
                  </a:outerShdw>
                </a:effectLst>
                <a:latin typeface="Cambria" pitchFamily="18" charset="0"/>
              </a:rPr>
              <a:t>14</a:t>
            </a:r>
            <a:r>
              <a:rPr lang="sr-Latn-CS" sz="11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Transport Policy</a:t>
            </a:r>
            <a:endParaRPr lang="pl-PL" sz="1100" b="1" i="1" dirty="0">
              <a:solidFill>
                <a:schemeClr val="accent2">
                  <a:lumMod val="50000"/>
                </a:schemeClr>
              </a:solidFill>
              <a:effectLst>
                <a:outerShdw blurRad="38100" dist="38100" dir="2700000" algn="tl">
                  <a:srgbClr val="000000">
                    <a:alpha val="43137"/>
                  </a:srgbClr>
                </a:outerShdw>
              </a:effectLst>
              <a:latin typeface="Cambria" pitchFamily="18" charset="0"/>
            </a:endParaRPr>
          </a:p>
        </p:txBody>
      </p:sp>
      <p:pic>
        <p:nvPicPr>
          <p:cNvPr id="4106"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ln>
            <a:noFill/>
          </a:ln>
          <a:effectLst>
            <a:softEdge rad="112500"/>
          </a:effectLst>
        </p:spPr>
      </p:pic>
      <p:sp>
        <p:nvSpPr>
          <p:cNvPr id="17" name="Rectangle 16"/>
          <p:cNvSpPr/>
          <p:nvPr/>
        </p:nvSpPr>
        <p:spPr>
          <a:xfrm>
            <a:off x="1371600" y="2743200"/>
            <a:ext cx="6172200" cy="923925"/>
          </a:xfrm>
          <a:prstGeom prst="rect">
            <a:avLst/>
          </a:prstGeom>
        </p:spPr>
        <p:txBody>
          <a:bodyPr>
            <a:spAutoFit/>
          </a:bodyPr>
          <a:lstStyle/>
          <a:p>
            <a:pPr marL="812800" indent="-812800">
              <a:defRPr/>
            </a:pPr>
            <a:endParaRPr lang="sr-Latn-CS" dirty="0">
              <a:solidFill>
                <a:srgbClr val="632523"/>
              </a:solidFill>
              <a:latin typeface="Cambria" pitchFamily="18" charset="0"/>
            </a:endParaRPr>
          </a:p>
          <a:p>
            <a:pPr marL="812800" indent="-812800">
              <a:defRPr/>
            </a:pPr>
            <a:endParaRPr lang="en-US" dirty="0">
              <a:solidFill>
                <a:srgbClr val="632523"/>
              </a:solidFill>
              <a:latin typeface="Cambria" pitchFamily="18" charset="0"/>
            </a:endParaRPr>
          </a:p>
          <a:p>
            <a:pPr marL="14288" indent="-14288" algn="ctr">
              <a:spcAft>
                <a:spcPct val="40000"/>
              </a:spcAft>
              <a:buClr>
                <a:srgbClr val="FF0000"/>
              </a:buClr>
              <a:buFont typeface="Wingdings" pitchFamily="2" charset="2"/>
              <a:buNone/>
              <a:defRPr/>
            </a:pPr>
            <a:endParaRPr lang="sr-Latn-CS" b="1" dirty="0">
              <a:solidFill>
                <a:srgbClr val="632523"/>
              </a:solidFill>
              <a:latin typeface="Cambria" pitchFamily="18" charset="0"/>
            </a:endParaRPr>
          </a:p>
        </p:txBody>
      </p:sp>
      <p:sp>
        <p:nvSpPr>
          <p:cNvPr id="21" name="Title 20"/>
          <p:cNvSpPr>
            <a:spLocks noGrp="1"/>
          </p:cNvSpPr>
          <p:nvPr>
            <p:ph type="title"/>
          </p:nvPr>
        </p:nvSpPr>
        <p:spPr>
          <a:xfrm>
            <a:off x="609600" y="1295400"/>
            <a:ext cx="8229600" cy="4724400"/>
          </a:xfrm>
        </p:spPr>
        <p:txBody>
          <a:bodyPr>
            <a:normAutofit fontScale="90000"/>
          </a:bodyPr>
          <a:lstStyle/>
          <a:p>
            <a:pPr algn="l"/>
            <a: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t>
            </a:r>
            <a:b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br>
            <a: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r>
            <a:b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br>
            <a: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r>
            <a:b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br>
            <a: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r>
            <a:b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br>
            <a:r>
              <a:rPr lang="en-US" sz="1200" dirty="0" smtClean="0"/>
              <a:t/>
            </a:r>
            <a:br>
              <a:rPr lang="en-US" sz="1200" dirty="0" smtClean="0"/>
            </a:br>
            <a:r>
              <a:rPr lang="en-US" sz="1200" dirty="0" smtClean="0"/>
              <a:t/>
            </a:r>
            <a:br>
              <a:rPr lang="en-US" sz="1200" dirty="0" smtClean="0"/>
            </a:br>
            <a:r>
              <a:rPr lang="sr-Latn-CS" sz="1200" dirty="0" smtClean="0"/>
              <a:t> </a:t>
            </a:r>
            <a:r>
              <a:rPr lang="en-US" sz="1200" dirty="0" smtClean="0"/>
              <a:t/>
            </a:r>
            <a:br>
              <a:rPr lang="en-US" sz="1200" dirty="0" smtClean="0"/>
            </a:br>
            <a:r>
              <a:rPr lang="en-GB" sz="2000" dirty="0" smtClean="0">
                <a:solidFill>
                  <a:schemeClr val="accent1">
                    <a:lumMod val="75000"/>
                  </a:schemeClr>
                </a:solidFill>
                <a:latin typeface="Cambria" pitchFamily="18" charset="0"/>
              </a:rPr>
              <a:t>Navigation safety inspectors hold official ID, as evidence of their inspector capacity. In addition, the Rulebook on uniforms and credentials of officers in the harbour master offices stipulates the mandatory obligation of wearing a uniform in the course of performing inspection activities. </a:t>
            </a:r>
            <a:r>
              <a:rPr lang="en-US" sz="2000" dirty="0" smtClean="0">
                <a:solidFill>
                  <a:schemeClr val="accent1">
                    <a:lumMod val="75000"/>
                  </a:schemeClr>
                </a:solidFill>
                <a:latin typeface="Cambria" pitchFamily="18" charset="0"/>
              </a:rPr>
              <a:t/>
            </a:r>
            <a:br>
              <a:rPr lang="en-US" sz="2000" dirty="0" smtClean="0">
                <a:solidFill>
                  <a:schemeClr val="accent1">
                    <a:lumMod val="75000"/>
                  </a:schemeClr>
                </a:solidFill>
                <a:latin typeface="Cambria" pitchFamily="18" charset="0"/>
              </a:rPr>
            </a:br>
            <a:r>
              <a:rPr lang="en-GB" sz="2000" dirty="0" smtClean="0">
                <a:solidFill>
                  <a:schemeClr val="accent1">
                    <a:lumMod val="75000"/>
                  </a:schemeClr>
                </a:solidFill>
                <a:latin typeface="Cambria" pitchFamily="18" charset="0"/>
              </a:rPr>
              <a:t> </a:t>
            </a:r>
            <a:r>
              <a:rPr lang="en-US" sz="2000" dirty="0" smtClean="0">
                <a:solidFill>
                  <a:schemeClr val="accent1">
                    <a:lumMod val="75000"/>
                  </a:schemeClr>
                </a:solidFill>
                <a:latin typeface="Cambria" pitchFamily="18" charset="0"/>
              </a:rPr>
              <a:t/>
            </a:r>
            <a:br>
              <a:rPr lang="en-US" sz="2000" dirty="0" smtClean="0">
                <a:solidFill>
                  <a:schemeClr val="accent1">
                    <a:lumMod val="75000"/>
                  </a:schemeClr>
                </a:solidFill>
                <a:latin typeface="Cambria" pitchFamily="18" charset="0"/>
              </a:rPr>
            </a:br>
            <a:r>
              <a:rPr lang="en-GB" sz="2000" dirty="0" smtClean="0">
                <a:solidFill>
                  <a:schemeClr val="accent1">
                    <a:lumMod val="75000"/>
                  </a:schemeClr>
                </a:solidFill>
                <a:latin typeface="Cambria" pitchFamily="18" charset="0"/>
              </a:rPr>
              <a:t>Within the frameworks of personnel, material-technical, timely, psycho-physical, legal and any other options, the navigation safety inspectors perform inspection control in accordance with the priorities that impose safety and security of navigation, life and property at sea. </a:t>
            </a:r>
            <a:r>
              <a:rPr lang="en-US" sz="2000" dirty="0" smtClean="0">
                <a:solidFill>
                  <a:schemeClr val="accent1">
                    <a:lumMod val="75000"/>
                  </a:schemeClr>
                </a:solidFill>
                <a:latin typeface="Cambria" pitchFamily="18" charset="0"/>
              </a:rPr>
              <a:t/>
            </a:r>
            <a:br>
              <a:rPr lang="en-US" sz="2000" dirty="0" smtClean="0">
                <a:solidFill>
                  <a:schemeClr val="accent1">
                    <a:lumMod val="75000"/>
                  </a:schemeClr>
                </a:solidFill>
                <a:latin typeface="Cambria" pitchFamily="18" charset="0"/>
              </a:rPr>
            </a:br>
            <a:r>
              <a:rPr lang="en-GB" sz="2000" dirty="0" smtClean="0">
                <a:solidFill>
                  <a:schemeClr val="accent1">
                    <a:lumMod val="75000"/>
                  </a:schemeClr>
                </a:solidFill>
                <a:latin typeface="Cambria" pitchFamily="18" charset="0"/>
              </a:rPr>
              <a:t> </a:t>
            </a:r>
            <a:r>
              <a:rPr lang="en-US" sz="2000" dirty="0" smtClean="0">
                <a:solidFill>
                  <a:schemeClr val="accent1">
                    <a:lumMod val="75000"/>
                  </a:schemeClr>
                </a:solidFill>
                <a:latin typeface="Cambria" pitchFamily="18" charset="0"/>
              </a:rPr>
              <a:t/>
            </a:r>
            <a:br>
              <a:rPr lang="en-US" sz="2000" dirty="0" smtClean="0">
                <a:solidFill>
                  <a:schemeClr val="accent1">
                    <a:lumMod val="75000"/>
                  </a:schemeClr>
                </a:solidFill>
                <a:latin typeface="Cambria" pitchFamily="18" charset="0"/>
              </a:rPr>
            </a:br>
            <a:r>
              <a:rPr lang="en-GB" sz="2000" dirty="0" smtClean="0">
                <a:solidFill>
                  <a:schemeClr val="accent1">
                    <a:lumMod val="75000"/>
                  </a:schemeClr>
                </a:solidFill>
                <a:latin typeface="Cambria" pitchFamily="18" charset="0"/>
              </a:rPr>
              <a:t>Notwithstanding, when it is required by special circumstances or in case of absence, i.e. inspector’s longer incapacity to work, the head of inspection body may authorize individual civil servant who fulfils required conditions to perform the activities of inspection control on a temporary basis with all powers, in the course of such circumstances according to the provisions of Law on Inspection Control (Official Gazette of the Republic of Montenegro 39/03 and 76/09).</a:t>
            </a:r>
            <a:r>
              <a:rPr lang="en-US" sz="1600" dirty="0" smtClean="0">
                <a:solidFill>
                  <a:schemeClr val="accent1">
                    <a:lumMod val="75000"/>
                  </a:schemeClr>
                </a:solidFill>
                <a:latin typeface="Cambria" pitchFamily="18" charset="0"/>
              </a:rPr>
              <a:t/>
            </a:r>
            <a:br>
              <a:rPr lang="en-US" sz="1600" dirty="0" smtClean="0">
                <a:solidFill>
                  <a:schemeClr val="accent1">
                    <a:lumMod val="75000"/>
                  </a:schemeClr>
                </a:solidFill>
                <a:latin typeface="Cambria" pitchFamily="18" charset="0"/>
              </a:rPr>
            </a:br>
            <a:r>
              <a:rPr lang="en-GB" sz="1600" b="1" dirty="0" smtClean="0"/>
              <a:t> </a:t>
            </a:r>
            <a:r>
              <a:rPr lang="en-US" sz="1600" dirty="0" smtClean="0"/>
              <a:t/>
            </a:r>
            <a:br>
              <a:rPr lang="en-US" sz="1600" dirty="0" smtClean="0"/>
            </a:br>
            <a:r>
              <a:rPr lang="en-US" sz="1800" dirty="0" smtClean="0">
                <a:solidFill>
                  <a:schemeClr val="accent1">
                    <a:lumMod val="75000"/>
                  </a:schemeClr>
                </a:solidFill>
                <a:latin typeface="Cambria" pitchFamily="18" charset="0"/>
              </a:rPr>
              <a:t/>
            </a:r>
            <a:br>
              <a:rPr lang="en-US" sz="1800" dirty="0" smtClean="0">
                <a:solidFill>
                  <a:schemeClr val="accent1">
                    <a:lumMod val="75000"/>
                  </a:schemeClr>
                </a:solidFill>
                <a:latin typeface="Cambria" pitchFamily="18" charset="0"/>
              </a:rPr>
            </a:br>
            <a:r>
              <a:rPr lang="en-US" dirty="0" smtClean="0"/>
              <a:t/>
            </a:r>
            <a:br>
              <a:rPr lang="en-US" dirty="0" smtClean="0"/>
            </a:br>
            <a:endParaRPr lang="en-US" dirty="0"/>
          </a:p>
        </p:txBody>
      </p:sp>
    </p:spTree>
  </p:cSld>
  <p:clrMapOvr>
    <a:masterClrMapping/>
  </p:clrMapOvr>
  <p:transition>
    <p:wedg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6096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1</a:t>
            </a:r>
            <a:r>
              <a:rPr lang="x-none" b="1" dirty="0">
                <a:solidFill>
                  <a:schemeClr val="accent2">
                    <a:lumMod val="20000"/>
                    <a:lumOff val="80000"/>
                  </a:schemeClr>
                </a:solidFill>
                <a:latin typeface="Cambria" pitchFamily="18" charset="0"/>
                <a:cs typeface="Arial" charset="0"/>
              </a:rPr>
              <a:t>4</a:t>
            </a:r>
            <a:r>
              <a:rPr lang="sr-Latn-CS" b="1" dirty="0">
                <a:solidFill>
                  <a:schemeClr val="accent2">
                    <a:lumMod val="20000"/>
                    <a:lumOff val="80000"/>
                  </a:schemeClr>
                </a:solidFill>
                <a:latin typeface="Cambria" pitchFamily="18" charset="0"/>
                <a:cs typeface="Arial" charset="0"/>
              </a:rPr>
              <a:t>: Transport </a:t>
            </a:r>
            <a:r>
              <a:rPr lang="en-US" b="1" dirty="0">
                <a:solidFill>
                  <a:schemeClr val="accent2">
                    <a:lumMod val="20000"/>
                    <a:lumOff val="80000"/>
                  </a:schemeClr>
                </a:solidFill>
                <a:latin typeface="Cambria" pitchFamily="18" charset="0"/>
                <a:cs typeface="Arial" charset="0"/>
              </a:rPr>
              <a:t>Policy</a:t>
            </a:r>
          </a:p>
        </p:txBody>
      </p:sp>
      <p:sp>
        <p:nvSpPr>
          <p:cNvPr id="4100" name="Text Box 121"/>
          <p:cNvSpPr txBox="1">
            <a:spLocks noChangeArrowheads="1"/>
          </p:cNvSpPr>
          <p:nvPr/>
        </p:nvSpPr>
        <p:spPr bwMode="auto">
          <a:xfrm>
            <a:off x="287338" y="25908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a:endParaRPr lang="en-US" sz="4400" b="1">
              <a:solidFill>
                <a:srgbClr val="000099"/>
              </a:solidFill>
              <a:latin typeface="Cambria" pitchFamily="18" charset="0"/>
            </a:endParaRPr>
          </a:p>
          <a:p>
            <a:pPr marL="14288" indent="-14288" algn="ctr"/>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4103"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Chapter </a:t>
            </a:r>
            <a:r>
              <a:rPr lang="x-none" sz="1100" b="1" i="1" smtClean="0">
                <a:solidFill>
                  <a:schemeClr val="accent2">
                    <a:lumMod val="50000"/>
                  </a:schemeClr>
                </a:solidFill>
                <a:effectLst>
                  <a:outerShdw blurRad="38100" dist="38100" dir="2700000" algn="tl">
                    <a:srgbClr val="000000">
                      <a:alpha val="43137"/>
                    </a:srgbClr>
                  </a:outerShdw>
                </a:effectLst>
                <a:latin typeface="Cambria" pitchFamily="18" charset="0"/>
              </a:rPr>
              <a:t>14</a:t>
            </a:r>
            <a:r>
              <a:rPr lang="sr-Latn-CS" sz="11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Transport Policy</a:t>
            </a:r>
            <a:endParaRPr lang="pl-PL" sz="1100" b="1" i="1" dirty="0">
              <a:solidFill>
                <a:schemeClr val="accent2">
                  <a:lumMod val="50000"/>
                </a:schemeClr>
              </a:solidFill>
              <a:effectLst>
                <a:outerShdw blurRad="38100" dist="38100" dir="2700000" algn="tl">
                  <a:srgbClr val="000000">
                    <a:alpha val="43137"/>
                  </a:srgbClr>
                </a:outerShdw>
              </a:effectLst>
              <a:latin typeface="Cambria" pitchFamily="18" charset="0"/>
            </a:endParaRPr>
          </a:p>
        </p:txBody>
      </p:sp>
      <p:pic>
        <p:nvPicPr>
          <p:cNvPr id="4106"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ln>
            <a:noFill/>
          </a:ln>
          <a:effectLst>
            <a:softEdge rad="112500"/>
          </a:effectLst>
        </p:spPr>
      </p:pic>
      <p:sp>
        <p:nvSpPr>
          <p:cNvPr id="17" name="Rectangle 16"/>
          <p:cNvSpPr/>
          <p:nvPr/>
        </p:nvSpPr>
        <p:spPr>
          <a:xfrm>
            <a:off x="1371600" y="2743200"/>
            <a:ext cx="6172200" cy="923925"/>
          </a:xfrm>
          <a:prstGeom prst="rect">
            <a:avLst/>
          </a:prstGeom>
        </p:spPr>
        <p:txBody>
          <a:bodyPr>
            <a:spAutoFit/>
          </a:bodyPr>
          <a:lstStyle/>
          <a:p>
            <a:pPr marL="812800" indent="-812800">
              <a:defRPr/>
            </a:pPr>
            <a:endParaRPr lang="sr-Latn-CS" dirty="0">
              <a:solidFill>
                <a:srgbClr val="632523"/>
              </a:solidFill>
              <a:latin typeface="Cambria" pitchFamily="18" charset="0"/>
            </a:endParaRPr>
          </a:p>
          <a:p>
            <a:pPr marL="812800" indent="-812800">
              <a:defRPr/>
            </a:pPr>
            <a:endParaRPr lang="en-US" dirty="0">
              <a:solidFill>
                <a:srgbClr val="632523"/>
              </a:solidFill>
              <a:latin typeface="Cambria" pitchFamily="18" charset="0"/>
            </a:endParaRPr>
          </a:p>
          <a:p>
            <a:pPr marL="14288" indent="-14288" algn="ctr">
              <a:spcAft>
                <a:spcPct val="40000"/>
              </a:spcAft>
              <a:buClr>
                <a:srgbClr val="FF0000"/>
              </a:buClr>
              <a:buFont typeface="Wingdings" pitchFamily="2" charset="2"/>
              <a:buNone/>
              <a:defRPr/>
            </a:pPr>
            <a:endParaRPr lang="sr-Latn-CS" b="1" dirty="0">
              <a:solidFill>
                <a:srgbClr val="632523"/>
              </a:solidFill>
              <a:latin typeface="Cambria" pitchFamily="18" charset="0"/>
            </a:endParaRPr>
          </a:p>
        </p:txBody>
      </p:sp>
      <p:sp>
        <p:nvSpPr>
          <p:cNvPr id="21" name="Title 20"/>
          <p:cNvSpPr>
            <a:spLocks noGrp="1"/>
          </p:cNvSpPr>
          <p:nvPr>
            <p:ph type="title"/>
          </p:nvPr>
        </p:nvSpPr>
        <p:spPr>
          <a:xfrm>
            <a:off x="609600" y="1295400"/>
            <a:ext cx="8229600" cy="4724400"/>
          </a:xfrm>
        </p:spPr>
        <p:txBody>
          <a:bodyPr>
            <a:normAutofit/>
          </a:bodyPr>
          <a:lstStyle/>
          <a:p>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en-US" sz="1200" b="1" i="1" dirty="0" smtClean="0">
                <a:solidFill>
                  <a:schemeClr val="accent2">
                    <a:lumMod val="75000"/>
                  </a:schemeClr>
                </a:solidFill>
                <a:latin typeface="Cambria" pitchFamily="18" charset="0"/>
              </a:rPr>
              <a:t/>
            </a:r>
            <a:br>
              <a:rPr lang="en-US" sz="1200" b="1" i="1" dirty="0" smtClean="0">
                <a:solidFill>
                  <a:schemeClr val="accent2">
                    <a:lumMod val="75000"/>
                  </a:schemeClr>
                </a:solidFill>
                <a:latin typeface="Cambria" pitchFamily="18" charset="0"/>
              </a:rPr>
            </a:br>
            <a:r>
              <a:rPr lang="en-US" dirty="0" smtClean="0"/>
              <a:t/>
            </a:r>
            <a:br>
              <a:rPr lang="en-US" dirty="0" smtClean="0"/>
            </a:br>
            <a:r>
              <a:rPr lang="en-US" dirty="0" smtClean="0"/>
              <a:t/>
            </a:r>
            <a:br>
              <a:rPr lang="en-US" dirty="0" smtClean="0"/>
            </a:br>
            <a:endParaRPr lang="en-US" dirty="0"/>
          </a:p>
        </p:txBody>
      </p:sp>
      <p:sp>
        <p:nvSpPr>
          <p:cNvPr id="22" name="TextBox 21"/>
          <p:cNvSpPr txBox="1"/>
          <p:nvPr/>
        </p:nvSpPr>
        <p:spPr>
          <a:xfrm>
            <a:off x="1295400" y="914400"/>
            <a:ext cx="6248400" cy="461665"/>
          </a:xfrm>
          <a:prstGeom prst="rect">
            <a:avLst/>
          </a:prstGeom>
          <a:noFill/>
        </p:spPr>
        <p:txBody>
          <a:bodyPr wrap="square" rtlCol="0">
            <a:spAutoFit/>
          </a:bodyPr>
          <a:lstStyle/>
          <a:p>
            <a:pPr algn="ctr"/>
            <a:r>
              <a:rPr lang="x-none" sz="2400" b="1" dirty="0" smtClean="0">
                <a:solidFill>
                  <a:schemeClr val="accent1">
                    <a:lumMod val="75000"/>
                  </a:schemeClr>
                </a:solidFill>
                <a:latin typeface="Cambria" pitchFamily="18" charset="0"/>
              </a:rPr>
              <a:t>CURRENT AND FUTURE ACTIVITIES</a:t>
            </a:r>
            <a:endParaRPr lang="en-US" sz="2400" b="1" dirty="0">
              <a:solidFill>
                <a:schemeClr val="accent1">
                  <a:lumMod val="75000"/>
                </a:schemeClr>
              </a:solidFill>
              <a:latin typeface="Cambria" pitchFamily="18" charset="0"/>
            </a:endParaRPr>
          </a:p>
        </p:txBody>
      </p:sp>
      <p:sp>
        <p:nvSpPr>
          <p:cNvPr id="23" name="TextBox 22"/>
          <p:cNvSpPr txBox="1"/>
          <p:nvPr/>
        </p:nvSpPr>
        <p:spPr>
          <a:xfrm>
            <a:off x="685800" y="1828800"/>
            <a:ext cx="7620000" cy="3170099"/>
          </a:xfrm>
          <a:prstGeom prst="rect">
            <a:avLst/>
          </a:prstGeom>
          <a:noFill/>
        </p:spPr>
        <p:txBody>
          <a:bodyPr wrap="square" rtlCol="0">
            <a:spAutoFit/>
          </a:bodyPr>
          <a:lstStyle/>
          <a:p>
            <a:pPr algn="just"/>
            <a:r>
              <a:rPr lang="x-none" sz="2000" smtClean="0">
                <a:solidFill>
                  <a:schemeClr val="accent1">
                    <a:lumMod val="75000"/>
                  </a:schemeClr>
                </a:solidFill>
                <a:latin typeface="Cambria" pitchFamily="18" charset="0"/>
              </a:rPr>
              <a:t>-</a:t>
            </a:r>
            <a:r>
              <a:rPr lang="en-US" sz="2000" dirty="0" smtClean="0">
                <a:solidFill>
                  <a:schemeClr val="accent1">
                    <a:lumMod val="75000"/>
                  </a:schemeClr>
                </a:solidFill>
                <a:latin typeface="Cambria" pitchFamily="18" charset="0"/>
              </a:rPr>
              <a:t> CURRENTLY WE ARE DRAFTING THE LAW ON SAFETY OF MARITIME NAVIGATION, WITH WHICH THE DIRECTIVE 2009/16, REGULATION (EU) NO 802/2010 AND DIRECTIVE 96/40 WILL BE FULLY IMPLEMENTED, AND CREATING THE BASE FOR BYLAW ACT TO PRECISELY REGULATE THE PROCEDURE FOR PORT STATE CONTROL INSPECTOR ON FOREIGN SHIPS IN PORT, CRITERIA FOR DETERMINE SHIP RISK, EXTENSIVE INSPECTION, AND ADJUST CERTAIN FORMS AND IDS.</a:t>
            </a:r>
          </a:p>
          <a:p>
            <a:pPr algn="just"/>
            <a:endParaRPr lang="x-none" sz="2000" smtClean="0">
              <a:solidFill>
                <a:schemeClr val="accent1">
                  <a:lumMod val="75000"/>
                </a:schemeClr>
              </a:solidFill>
              <a:latin typeface="Cambria" pitchFamily="18" charset="0"/>
            </a:endParaRPr>
          </a:p>
          <a:p>
            <a:pPr algn="just"/>
            <a:r>
              <a:rPr lang="x-none" sz="2000" smtClean="0">
                <a:solidFill>
                  <a:schemeClr val="accent1">
                    <a:lumMod val="75000"/>
                  </a:schemeClr>
                </a:solidFill>
                <a:latin typeface="Cambria" pitchFamily="18" charset="0"/>
              </a:rPr>
              <a:t>-</a:t>
            </a:r>
            <a:r>
              <a:rPr lang="en-US" sz="2000" dirty="0" smtClean="0">
                <a:solidFill>
                  <a:schemeClr val="accent1">
                    <a:lumMod val="75000"/>
                  </a:schemeClr>
                </a:solidFill>
                <a:latin typeface="Cambria" pitchFamily="18" charset="0"/>
              </a:rPr>
              <a:t> ACTIVITIES TOWARDS BECOMING THE PARIS MOU MEMBER</a:t>
            </a:r>
            <a:endParaRPr lang="en-US" sz="2000" dirty="0">
              <a:solidFill>
                <a:schemeClr val="accent1">
                  <a:lumMod val="75000"/>
                </a:schemeClr>
              </a:solidFill>
              <a:latin typeface="Cambria" pitchFamily="18" charset="0"/>
            </a:endParaRPr>
          </a:p>
        </p:txBody>
      </p:sp>
      <p:sp>
        <p:nvSpPr>
          <p:cNvPr id="25" name="Down Arrow 24"/>
          <p:cNvSpPr/>
          <p:nvPr/>
        </p:nvSpPr>
        <p:spPr>
          <a:xfrm>
            <a:off x="3733800" y="5410200"/>
            <a:ext cx="1295400" cy="838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wedg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6096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1</a:t>
            </a:r>
            <a:r>
              <a:rPr lang="x-none" b="1" dirty="0">
                <a:solidFill>
                  <a:schemeClr val="accent2">
                    <a:lumMod val="20000"/>
                    <a:lumOff val="80000"/>
                  </a:schemeClr>
                </a:solidFill>
                <a:latin typeface="Cambria" pitchFamily="18" charset="0"/>
                <a:cs typeface="Arial" charset="0"/>
              </a:rPr>
              <a:t>4</a:t>
            </a:r>
            <a:r>
              <a:rPr lang="sr-Latn-CS" b="1" dirty="0">
                <a:solidFill>
                  <a:schemeClr val="accent2">
                    <a:lumMod val="20000"/>
                    <a:lumOff val="80000"/>
                  </a:schemeClr>
                </a:solidFill>
                <a:latin typeface="Cambria" pitchFamily="18" charset="0"/>
                <a:cs typeface="Arial" charset="0"/>
              </a:rPr>
              <a:t>: Transport </a:t>
            </a:r>
            <a:r>
              <a:rPr lang="en-US" b="1" dirty="0">
                <a:solidFill>
                  <a:schemeClr val="accent2">
                    <a:lumMod val="20000"/>
                    <a:lumOff val="80000"/>
                  </a:schemeClr>
                </a:solidFill>
                <a:latin typeface="Cambria" pitchFamily="18" charset="0"/>
                <a:cs typeface="Arial" charset="0"/>
              </a:rPr>
              <a:t>Policy</a:t>
            </a:r>
          </a:p>
        </p:txBody>
      </p:sp>
      <p:sp>
        <p:nvSpPr>
          <p:cNvPr id="4100" name="Text Box 121"/>
          <p:cNvSpPr txBox="1">
            <a:spLocks noChangeArrowheads="1"/>
          </p:cNvSpPr>
          <p:nvPr/>
        </p:nvSpPr>
        <p:spPr bwMode="auto">
          <a:xfrm>
            <a:off x="287338" y="25908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a:endParaRPr lang="en-US" sz="4400" b="1">
              <a:solidFill>
                <a:srgbClr val="000099"/>
              </a:solidFill>
              <a:latin typeface="Cambria" pitchFamily="18" charset="0"/>
            </a:endParaRPr>
          </a:p>
          <a:p>
            <a:pPr marL="14288" indent="-14288" algn="ctr"/>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4103"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smtClean="0">
                <a:solidFill>
                  <a:schemeClr val="accent2">
                    <a:lumMod val="75000"/>
                  </a:schemeClr>
                </a:solidFill>
                <a:latin typeface="Cambria" pitchFamily="18" charset="0"/>
              </a:rPr>
              <a:t>Negotiating Team for the Accession of  </a:t>
            </a:r>
            <a:r>
              <a:rPr lang="sr-Latn-CS" sz="1000" b="1" dirty="0" smtClean="0">
                <a:solidFill>
                  <a:schemeClr val="accent2">
                    <a:lumMod val="75000"/>
                  </a:schemeClr>
                </a:solidFill>
                <a:latin typeface="Cambria" pitchFamily="18" charset="0"/>
              </a:rPr>
              <a:t>Montenegro </a:t>
            </a:r>
            <a:r>
              <a:rPr lang="en-GB" sz="1000" b="1" dirty="0" smtClean="0">
                <a:solidFill>
                  <a:schemeClr val="accent2">
                    <a:lumMod val="75000"/>
                  </a:schemeClr>
                </a:solidFill>
                <a:latin typeface="Cambria" pitchFamily="18" charset="0"/>
              </a:rPr>
              <a:t>to the European Union</a:t>
            </a:r>
            <a:r>
              <a:rPr lang="sr-Latn-CS" sz="1000" b="1" dirty="0" smtClean="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Chapter </a:t>
            </a:r>
            <a:r>
              <a:rPr lang="x-none" sz="1100" b="1" i="1" smtClean="0">
                <a:solidFill>
                  <a:schemeClr val="accent2">
                    <a:lumMod val="50000"/>
                  </a:schemeClr>
                </a:solidFill>
                <a:effectLst>
                  <a:outerShdw blurRad="38100" dist="38100" dir="2700000" algn="tl">
                    <a:srgbClr val="000000">
                      <a:alpha val="43137"/>
                    </a:srgbClr>
                  </a:outerShdw>
                </a:effectLst>
                <a:latin typeface="Cambria" pitchFamily="18" charset="0"/>
              </a:rPr>
              <a:t>14</a:t>
            </a:r>
            <a:r>
              <a:rPr lang="sr-Latn-CS" sz="11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Transport Policy</a:t>
            </a:r>
            <a:endParaRPr lang="pl-PL" sz="1100" b="1" i="1" dirty="0">
              <a:solidFill>
                <a:schemeClr val="accent2">
                  <a:lumMod val="50000"/>
                </a:schemeClr>
              </a:solidFill>
              <a:effectLst>
                <a:outerShdw blurRad="38100" dist="38100" dir="2700000" algn="tl">
                  <a:srgbClr val="000000">
                    <a:alpha val="43137"/>
                  </a:srgbClr>
                </a:outerShdw>
              </a:effectLst>
              <a:latin typeface="Cambria" pitchFamily="18" charset="0"/>
            </a:endParaRPr>
          </a:p>
        </p:txBody>
      </p:sp>
      <p:pic>
        <p:nvPicPr>
          <p:cNvPr id="4106"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ln>
            <a:noFill/>
          </a:ln>
          <a:effectLst>
            <a:softEdge rad="112500"/>
          </a:effectLst>
        </p:spPr>
      </p:pic>
      <p:sp>
        <p:nvSpPr>
          <p:cNvPr id="17" name="Rectangle 16"/>
          <p:cNvSpPr/>
          <p:nvPr/>
        </p:nvSpPr>
        <p:spPr>
          <a:xfrm>
            <a:off x="1371600" y="2743200"/>
            <a:ext cx="6172200" cy="923925"/>
          </a:xfrm>
          <a:prstGeom prst="rect">
            <a:avLst/>
          </a:prstGeom>
        </p:spPr>
        <p:txBody>
          <a:bodyPr>
            <a:spAutoFit/>
          </a:bodyPr>
          <a:lstStyle/>
          <a:p>
            <a:pPr marL="812800" indent="-812800">
              <a:defRPr/>
            </a:pPr>
            <a:endParaRPr lang="sr-Latn-CS" dirty="0">
              <a:solidFill>
                <a:srgbClr val="632523"/>
              </a:solidFill>
              <a:latin typeface="Cambria" pitchFamily="18" charset="0"/>
            </a:endParaRPr>
          </a:p>
          <a:p>
            <a:pPr marL="812800" indent="-812800">
              <a:defRPr/>
            </a:pPr>
            <a:endParaRPr lang="en-US" dirty="0">
              <a:solidFill>
                <a:srgbClr val="632523"/>
              </a:solidFill>
              <a:latin typeface="Cambria" pitchFamily="18" charset="0"/>
            </a:endParaRPr>
          </a:p>
          <a:p>
            <a:pPr marL="14288" indent="-14288" algn="ctr">
              <a:spcAft>
                <a:spcPct val="40000"/>
              </a:spcAft>
              <a:buClr>
                <a:srgbClr val="FF0000"/>
              </a:buClr>
              <a:buFont typeface="Wingdings" pitchFamily="2" charset="2"/>
              <a:buNone/>
              <a:defRPr/>
            </a:pPr>
            <a:endParaRPr lang="sr-Latn-CS" b="1" dirty="0">
              <a:solidFill>
                <a:srgbClr val="632523"/>
              </a:solidFill>
              <a:latin typeface="Cambria" pitchFamily="18" charset="0"/>
            </a:endParaRPr>
          </a:p>
        </p:txBody>
      </p:sp>
      <p:sp>
        <p:nvSpPr>
          <p:cNvPr id="21" name="Title 20"/>
          <p:cNvSpPr>
            <a:spLocks noGrp="1"/>
          </p:cNvSpPr>
          <p:nvPr>
            <p:ph type="title"/>
          </p:nvPr>
        </p:nvSpPr>
        <p:spPr>
          <a:xfrm>
            <a:off x="609600" y="1295400"/>
            <a:ext cx="8229600" cy="4724400"/>
          </a:xfrm>
        </p:spPr>
        <p:txBody>
          <a:bodyPr>
            <a:normAutofit fontScale="90000"/>
          </a:bodyPr>
          <a:lstStyle/>
          <a:p>
            <a:pPr>
              <a:buFont typeface="Wingdings" pitchFamily="2" charset="2"/>
              <a:buChar char="Ø"/>
            </a:pP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800" dirty="0" smtClean="0"/>
              <a:t/>
            </a:r>
            <a:br>
              <a:rPr lang="x-none" sz="1800" dirty="0" smtClean="0"/>
            </a:br>
            <a:r>
              <a:rPr lang="en-US" sz="1800" b="1" dirty="0" smtClean="0">
                <a:solidFill>
                  <a:schemeClr val="accent2">
                    <a:lumMod val="75000"/>
                  </a:schemeClr>
                </a:solidFill>
                <a:latin typeface="Cambria" pitchFamily="18" charset="0"/>
                <a:ea typeface="+mn-ea"/>
                <a:cs typeface="+mn-cs"/>
              </a:rPr>
              <a:t> </a:t>
            </a:r>
            <a:r>
              <a:rPr lang="en-US" sz="2000" b="1" dirty="0" smtClean="0">
                <a:solidFill>
                  <a:schemeClr val="accent1">
                    <a:lumMod val="75000"/>
                  </a:schemeClr>
                </a:solidFill>
                <a:effectLst>
                  <a:outerShdw blurRad="38100" dist="38100" dir="2700000" algn="tl">
                    <a:srgbClr val="000000">
                      <a:alpha val="43137"/>
                    </a:srgbClr>
                  </a:outerShdw>
                </a:effectLst>
                <a:latin typeface="Cambria" pitchFamily="18" charset="0"/>
                <a:ea typeface="+mn-ea"/>
                <a:cs typeface="+mn-cs"/>
              </a:rPr>
              <a:t>At the 44th meeting of the Committee of the Paris Memorandum on Port State Control, which was held from 2nd to 6th May 2011 in Naples, Montenegro was admitted to the Paris Memorandum as an observer state.</a:t>
            </a:r>
            <a:br>
              <a:rPr lang="en-US" sz="2000" b="1" dirty="0" smtClean="0">
                <a:solidFill>
                  <a:schemeClr val="accent1">
                    <a:lumMod val="75000"/>
                  </a:schemeClr>
                </a:solidFill>
                <a:effectLst>
                  <a:outerShdw blurRad="38100" dist="38100" dir="2700000" algn="tl">
                    <a:srgbClr val="000000">
                      <a:alpha val="43137"/>
                    </a:srgbClr>
                  </a:outerShdw>
                </a:effectLst>
                <a:latin typeface="Cambria" pitchFamily="18" charset="0"/>
                <a:ea typeface="+mn-ea"/>
                <a:cs typeface="+mn-cs"/>
              </a:rPr>
            </a:br>
            <a:r>
              <a:rPr lang="en-US" sz="2000" b="1" dirty="0" smtClean="0">
                <a:solidFill>
                  <a:schemeClr val="accent1">
                    <a:lumMod val="75000"/>
                  </a:schemeClr>
                </a:solidFill>
                <a:effectLst>
                  <a:outerShdw blurRad="38100" dist="38100" dir="2700000" algn="tl">
                    <a:srgbClr val="000000">
                      <a:alpha val="43137"/>
                    </a:srgbClr>
                  </a:outerShdw>
                </a:effectLst>
                <a:latin typeface="Cambria" pitchFamily="18" charset="0"/>
                <a:ea typeface="+mn-ea"/>
                <a:cs typeface="+mn-cs"/>
              </a:rPr>
              <a:t/>
            </a:r>
            <a:br>
              <a:rPr lang="en-US" sz="2000" b="1" dirty="0" smtClean="0">
                <a:solidFill>
                  <a:schemeClr val="accent1">
                    <a:lumMod val="75000"/>
                  </a:schemeClr>
                </a:solidFill>
                <a:effectLst>
                  <a:outerShdw blurRad="38100" dist="38100" dir="2700000" algn="tl">
                    <a:srgbClr val="000000">
                      <a:alpha val="43137"/>
                    </a:srgbClr>
                  </a:outerShdw>
                </a:effectLst>
                <a:latin typeface="Cambria" pitchFamily="18" charset="0"/>
                <a:ea typeface="+mn-ea"/>
                <a:cs typeface="+mn-cs"/>
              </a:rPr>
            </a:br>
            <a:r>
              <a:rPr lang="en-US" sz="2000" b="1" dirty="0" smtClean="0">
                <a:solidFill>
                  <a:schemeClr val="accent1">
                    <a:lumMod val="75000"/>
                  </a:schemeClr>
                </a:solidFill>
                <a:effectLst>
                  <a:outerShdw blurRad="38100" dist="38100" dir="2700000" algn="tl">
                    <a:srgbClr val="000000">
                      <a:alpha val="43137"/>
                    </a:srgbClr>
                  </a:outerShdw>
                </a:effectLst>
                <a:latin typeface="Cambria" pitchFamily="18" charset="0"/>
                <a:ea typeface="+mn-ea"/>
                <a:cs typeface="+mn-cs"/>
              </a:rPr>
              <a:t/>
            </a:r>
            <a:br>
              <a:rPr lang="en-US" sz="2000" b="1" dirty="0" smtClean="0">
                <a:solidFill>
                  <a:schemeClr val="accent1">
                    <a:lumMod val="75000"/>
                  </a:schemeClr>
                </a:solidFill>
                <a:effectLst>
                  <a:outerShdw blurRad="38100" dist="38100" dir="2700000" algn="tl">
                    <a:srgbClr val="000000">
                      <a:alpha val="43137"/>
                    </a:srgbClr>
                  </a:outerShdw>
                </a:effectLst>
                <a:latin typeface="Cambria" pitchFamily="18" charset="0"/>
                <a:ea typeface="+mn-ea"/>
                <a:cs typeface="+mn-cs"/>
              </a:rPr>
            </a:br>
            <a:r>
              <a:rPr lang="en-US" sz="2000" b="1" dirty="0" smtClean="0">
                <a:solidFill>
                  <a:schemeClr val="accent1">
                    <a:lumMod val="75000"/>
                  </a:schemeClr>
                </a:solidFill>
                <a:effectLst>
                  <a:outerShdw blurRad="38100" dist="38100" dir="2700000" algn="tl">
                    <a:srgbClr val="000000">
                      <a:alpha val="43137"/>
                    </a:srgbClr>
                  </a:outerShdw>
                </a:effectLst>
                <a:latin typeface="Cambria" pitchFamily="18" charset="0"/>
                <a:ea typeface="+mn-ea"/>
                <a:cs typeface="+mn-cs"/>
              </a:rPr>
              <a:t> After the site visit, in </a:t>
            </a:r>
            <a:r>
              <a:rPr lang="en-US" sz="2000" b="1" dirty="0" err="1" smtClean="0">
                <a:solidFill>
                  <a:schemeClr val="accent1">
                    <a:lumMod val="75000"/>
                  </a:schemeClr>
                </a:solidFill>
                <a:effectLst>
                  <a:outerShdw blurRad="38100" dist="38100" dir="2700000" algn="tl">
                    <a:srgbClr val="000000">
                      <a:alpha val="43137"/>
                    </a:srgbClr>
                  </a:outerShdw>
                </a:effectLst>
                <a:latin typeface="Cambria" pitchFamily="18" charset="0"/>
                <a:ea typeface="+mn-ea"/>
                <a:cs typeface="+mn-cs"/>
              </a:rPr>
              <a:t>november</a:t>
            </a:r>
            <a:r>
              <a:rPr lang="en-US" sz="2000" b="1" dirty="0" smtClean="0">
                <a:solidFill>
                  <a:schemeClr val="accent1">
                    <a:lumMod val="75000"/>
                  </a:schemeClr>
                </a:solidFill>
                <a:effectLst>
                  <a:outerShdw blurRad="38100" dist="38100" dir="2700000" algn="tl">
                    <a:srgbClr val="000000">
                      <a:alpha val="43137"/>
                    </a:srgbClr>
                  </a:outerShdw>
                </a:effectLst>
                <a:latin typeface="Cambria" pitchFamily="18" charset="0"/>
                <a:ea typeface="+mn-ea"/>
                <a:cs typeface="+mn-cs"/>
              </a:rPr>
              <a:t> 2011, the monitoring team of the Paris MOU submitted a number of recommendations that Montenegro needs to fulfill in order to become a full member of the Paris </a:t>
            </a:r>
            <a:r>
              <a:rPr lang="en-US" sz="2000" b="1" dirty="0" err="1" smtClean="0">
                <a:solidFill>
                  <a:schemeClr val="accent1">
                    <a:lumMod val="75000"/>
                  </a:schemeClr>
                </a:solidFill>
                <a:effectLst>
                  <a:outerShdw blurRad="38100" dist="38100" dir="2700000" algn="tl">
                    <a:srgbClr val="000000">
                      <a:alpha val="43137"/>
                    </a:srgbClr>
                  </a:outerShdw>
                </a:effectLst>
                <a:latin typeface="Cambria" pitchFamily="18" charset="0"/>
                <a:ea typeface="+mn-ea"/>
                <a:cs typeface="+mn-cs"/>
              </a:rPr>
              <a:t>Mou</a:t>
            </a:r>
            <a:r>
              <a:rPr lang="en-US" sz="2000" b="1" dirty="0" smtClean="0">
                <a:solidFill>
                  <a:schemeClr val="accent1">
                    <a:lumMod val="75000"/>
                  </a:schemeClr>
                </a:solidFill>
                <a:effectLst>
                  <a:outerShdw blurRad="38100" dist="38100" dir="2700000" algn="tl">
                    <a:srgbClr val="000000">
                      <a:alpha val="43137"/>
                    </a:srgbClr>
                  </a:outerShdw>
                </a:effectLst>
                <a:latin typeface="Cambria" pitchFamily="18" charset="0"/>
                <a:ea typeface="+mn-ea"/>
                <a:cs typeface="+mn-cs"/>
              </a:rPr>
              <a:t>.</a:t>
            </a:r>
            <a:br>
              <a:rPr lang="en-US" sz="2000" b="1" dirty="0" smtClean="0">
                <a:solidFill>
                  <a:schemeClr val="accent1">
                    <a:lumMod val="75000"/>
                  </a:schemeClr>
                </a:solidFill>
                <a:effectLst>
                  <a:outerShdw blurRad="38100" dist="38100" dir="2700000" algn="tl">
                    <a:srgbClr val="000000">
                      <a:alpha val="43137"/>
                    </a:srgbClr>
                  </a:outerShdw>
                </a:effectLst>
                <a:latin typeface="Cambria" pitchFamily="18" charset="0"/>
                <a:ea typeface="+mn-ea"/>
                <a:cs typeface="+mn-cs"/>
              </a:rPr>
            </a:br>
            <a:r>
              <a:rPr lang="en-US" sz="2000" b="1" dirty="0" smtClean="0">
                <a:solidFill>
                  <a:schemeClr val="accent1">
                    <a:lumMod val="75000"/>
                  </a:schemeClr>
                </a:solidFill>
                <a:effectLst>
                  <a:outerShdw blurRad="38100" dist="38100" dir="2700000" algn="tl">
                    <a:srgbClr val="000000">
                      <a:alpha val="43137"/>
                    </a:srgbClr>
                  </a:outerShdw>
                </a:effectLst>
                <a:latin typeface="Cambria" pitchFamily="18" charset="0"/>
                <a:ea typeface="+mn-ea"/>
                <a:cs typeface="+mn-cs"/>
              </a:rPr>
              <a:t/>
            </a:r>
            <a:br>
              <a:rPr lang="en-US" sz="2000" b="1" dirty="0" smtClean="0">
                <a:solidFill>
                  <a:schemeClr val="accent1">
                    <a:lumMod val="75000"/>
                  </a:schemeClr>
                </a:solidFill>
                <a:effectLst>
                  <a:outerShdw blurRad="38100" dist="38100" dir="2700000" algn="tl">
                    <a:srgbClr val="000000">
                      <a:alpha val="43137"/>
                    </a:srgbClr>
                  </a:outerShdw>
                </a:effectLst>
                <a:latin typeface="Cambria" pitchFamily="18" charset="0"/>
                <a:ea typeface="+mn-ea"/>
                <a:cs typeface="+mn-cs"/>
              </a:rPr>
            </a:br>
            <a:r>
              <a:rPr lang="en-US" sz="2000" b="1" dirty="0" smtClean="0">
                <a:solidFill>
                  <a:schemeClr val="accent1">
                    <a:lumMod val="75000"/>
                  </a:schemeClr>
                </a:solidFill>
                <a:effectLst>
                  <a:outerShdw blurRad="38100" dist="38100" dir="2700000" algn="tl">
                    <a:srgbClr val="000000">
                      <a:alpha val="43137"/>
                    </a:srgbClr>
                  </a:outerShdw>
                </a:effectLst>
                <a:latin typeface="Cambria" pitchFamily="18" charset="0"/>
                <a:ea typeface="+mn-ea"/>
                <a:cs typeface="+mn-cs"/>
              </a:rPr>
              <a:t/>
            </a:r>
            <a:br>
              <a:rPr lang="en-US" sz="2000" b="1" dirty="0" smtClean="0">
                <a:solidFill>
                  <a:schemeClr val="accent1">
                    <a:lumMod val="75000"/>
                  </a:schemeClr>
                </a:solidFill>
                <a:effectLst>
                  <a:outerShdw blurRad="38100" dist="38100" dir="2700000" algn="tl">
                    <a:srgbClr val="000000">
                      <a:alpha val="43137"/>
                    </a:srgbClr>
                  </a:outerShdw>
                </a:effectLst>
                <a:latin typeface="Cambria" pitchFamily="18" charset="0"/>
                <a:ea typeface="+mn-ea"/>
                <a:cs typeface="+mn-cs"/>
              </a:rPr>
            </a:br>
            <a:r>
              <a:rPr lang="en-US" sz="2000" b="1" dirty="0" smtClean="0">
                <a:solidFill>
                  <a:schemeClr val="accent1">
                    <a:lumMod val="75000"/>
                  </a:schemeClr>
                </a:solidFill>
                <a:effectLst>
                  <a:outerShdw blurRad="38100" dist="38100" dir="2700000" algn="tl">
                    <a:srgbClr val="000000">
                      <a:alpha val="43137"/>
                    </a:srgbClr>
                  </a:outerShdw>
                </a:effectLst>
                <a:latin typeface="Cambria" pitchFamily="18" charset="0"/>
                <a:ea typeface="+mn-ea"/>
                <a:cs typeface="+mn-cs"/>
              </a:rPr>
              <a:t> In march 2012, Montenegro submitted the Action Plan for the acceptance in the Paris MOU to the Secretariat, which specifies the activities of maritime authorities in Montenegro to undertake in order to meet these recommendations.</a:t>
            </a:r>
            <a:br>
              <a:rPr lang="en-US" sz="2000" b="1" dirty="0" smtClean="0">
                <a:solidFill>
                  <a:schemeClr val="accent1">
                    <a:lumMod val="75000"/>
                  </a:schemeClr>
                </a:solidFill>
                <a:effectLst>
                  <a:outerShdw blurRad="38100" dist="38100" dir="2700000" algn="tl">
                    <a:srgbClr val="000000">
                      <a:alpha val="43137"/>
                    </a:srgbClr>
                  </a:outerShdw>
                </a:effectLst>
                <a:latin typeface="Cambria" pitchFamily="18" charset="0"/>
                <a:ea typeface="+mn-ea"/>
                <a:cs typeface="+mn-cs"/>
              </a:rPr>
            </a:br>
            <a:r>
              <a:rPr lang="en-US" sz="2000" b="1" dirty="0" smtClean="0">
                <a:solidFill>
                  <a:schemeClr val="accent1">
                    <a:lumMod val="75000"/>
                  </a:schemeClr>
                </a:solidFill>
                <a:effectLst>
                  <a:outerShdw blurRad="38100" dist="38100" dir="2700000" algn="tl">
                    <a:srgbClr val="000000">
                      <a:alpha val="43137"/>
                    </a:srgbClr>
                  </a:outerShdw>
                </a:effectLst>
              </a:rPr>
              <a:t/>
            </a:r>
            <a:br>
              <a:rPr lang="en-US" sz="2000" b="1" dirty="0" smtClean="0">
                <a:solidFill>
                  <a:schemeClr val="accent1">
                    <a:lumMod val="75000"/>
                  </a:schemeClr>
                </a:solidFill>
                <a:effectLst>
                  <a:outerShdw blurRad="38100" dist="38100" dir="2700000" algn="tl">
                    <a:srgbClr val="000000">
                      <a:alpha val="43137"/>
                    </a:srgbClr>
                  </a:outerShdw>
                </a:effectLst>
              </a:rPr>
            </a:br>
            <a:r>
              <a:rPr lang="en-US" sz="2000" dirty="0" smtClean="0">
                <a:solidFill>
                  <a:schemeClr val="accent1">
                    <a:lumMod val="75000"/>
                  </a:schemeClr>
                </a:solidFill>
              </a:rPr>
              <a:t/>
            </a:r>
            <a:br>
              <a:rPr lang="en-US" sz="2000" dirty="0" smtClean="0">
                <a:solidFill>
                  <a:schemeClr val="accent1">
                    <a:lumMod val="75000"/>
                  </a:schemeClr>
                </a:solidFill>
              </a:rPr>
            </a:br>
            <a:r>
              <a:rPr lang="x-none" sz="2000" dirty="0" smtClean="0">
                <a:solidFill>
                  <a:schemeClr val="accent1">
                    <a:lumMod val="75000"/>
                  </a:schemeClr>
                </a:solidFill>
              </a:rPr>
              <a:t/>
            </a:r>
            <a:br>
              <a:rPr lang="x-none" sz="2000" dirty="0" smtClean="0">
                <a:solidFill>
                  <a:schemeClr val="accent1">
                    <a:lumMod val="75000"/>
                  </a:schemeClr>
                </a:solidFill>
              </a:rPr>
            </a:br>
            <a:r>
              <a:rPr lang="en-US" dirty="0" smtClean="0"/>
              <a:t/>
            </a:r>
            <a:br>
              <a:rPr lang="en-US" dirty="0" smtClean="0"/>
            </a:br>
            <a:r>
              <a:rPr lang="en-US" dirty="0" smtClean="0"/>
              <a:t/>
            </a:r>
            <a:br>
              <a:rPr lang="en-US" dirty="0" smtClean="0"/>
            </a:br>
            <a:endParaRPr lang="en-US" dirty="0"/>
          </a:p>
        </p:txBody>
      </p:sp>
    </p:spTree>
  </p:cSld>
  <p:clrMapOvr>
    <a:masterClrMapping/>
  </p:clrMapOvr>
  <p:transition>
    <p:wedg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1</a:t>
            </a:r>
            <a:r>
              <a:rPr lang="x-none" b="1" dirty="0">
                <a:solidFill>
                  <a:schemeClr val="accent2">
                    <a:lumMod val="20000"/>
                    <a:lumOff val="80000"/>
                  </a:schemeClr>
                </a:solidFill>
                <a:latin typeface="Cambria" pitchFamily="18" charset="0"/>
                <a:cs typeface="Arial" charset="0"/>
              </a:rPr>
              <a:t>4</a:t>
            </a:r>
            <a:r>
              <a:rPr lang="sr-Latn-CS" b="1" dirty="0">
                <a:solidFill>
                  <a:schemeClr val="accent2">
                    <a:lumMod val="20000"/>
                    <a:lumOff val="80000"/>
                  </a:schemeClr>
                </a:solidFill>
                <a:latin typeface="Cambria" pitchFamily="18" charset="0"/>
                <a:cs typeface="Arial" charset="0"/>
              </a:rPr>
              <a:t>: Transport </a:t>
            </a:r>
            <a:r>
              <a:rPr lang="en-US" b="1" dirty="0">
                <a:solidFill>
                  <a:schemeClr val="accent2">
                    <a:lumMod val="20000"/>
                    <a:lumOff val="80000"/>
                  </a:schemeClr>
                </a:solidFill>
                <a:latin typeface="Cambria" pitchFamily="18" charset="0"/>
                <a:cs typeface="Arial" charset="0"/>
              </a:rPr>
              <a:t>Policy</a:t>
            </a: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5126"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7150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Chapter </a:t>
            </a:r>
            <a:r>
              <a:rPr lang="x-none" sz="1400" b="1" i="1" smtClean="0">
                <a:solidFill>
                  <a:schemeClr val="accent2">
                    <a:lumMod val="50000"/>
                  </a:schemeClr>
                </a:solidFill>
                <a:effectLst>
                  <a:outerShdw blurRad="38100" dist="38100" dir="2700000" algn="tl">
                    <a:srgbClr val="000000">
                      <a:alpha val="43137"/>
                    </a:srgbClr>
                  </a:outerShdw>
                </a:effectLst>
                <a:latin typeface="Cambria" pitchFamily="18" charset="0"/>
              </a:rPr>
              <a:t>14</a:t>
            </a:r>
            <a:r>
              <a:rPr lang="sr-Latn-CS" sz="14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Transport Policy</a:t>
            </a:r>
            <a:endParaRPr lang="pl-PL" sz="1400" b="1" i="1" dirty="0">
              <a:solidFill>
                <a:schemeClr val="accent2">
                  <a:lumMod val="50000"/>
                </a:schemeClr>
              </a:solidFill>
              <a:effectLst>
                <a:outerShdw blurRad="38100" dist="38100" dir="2700000" algn="tl">
                  <a:srgbClr val="000000">
                    <a:alpha val="43137"/>
                  </a:srgbClr>
                </a:outerShdw>
              </a:effectLst>
              <a:latin typeface="Cambria" pitchFamily="18" charset="0"/>
            </a:endParaRPr>
          </a:p>
        </p:txBody>
      </p:sp>
      <p:pic>
        <p:nvPicPr>
          <p:cNvPr id="5129" name="Picture 18" descr="EU MN logo"/>
          <p:cNvPicPr>
            <a:picLocks noChangeAspect="1" noChangeArrowheads="1"/>
          </p:cNvPicPr>
          <p:nvPr/>
        </p:nvPicPr>
        <p:blipFill>
          <a:blip r:embed="rId3" cstate="print"/>
          <a:srcRect/>
          <a:stretch>
            <a:fillRect/>
          </a:stretch>
        </p:blipFill>
        <p:spPr bwMode="auto">
          <a:xfrm>
            <a:off x="152400" y="609600"/>
            <a:ext cx="1828800" cy="1219200"/>
          </a:xfrm>
          <a:prstGeom prst="rect">
            <a:avLst/>
          </a:prstGeom>
          <a:ln>
            <a:noFill/>
          </a:ln>
          <a:effectLst>
            <a:softEdge rad="112500"/>
          </a:effectLst>
        </p:spPr>
      </p:pic>
      <p:sp>
        <p:nvSpPr>
          <p:cNvPr id="17" name="Rectangle 16"/>
          <p:cNvSpPr/>
          <p:nvPr/>
        </p:nvSpPr>
        <p:spPr>
          <a:xfrm>
            <a:off x="1371600" y="2819400"/>
            <a:ext cx="6172200" cy="923925"/>
          </a:xfrm>
          <a:prstGeom prst="rect">
            <a:avLst/>
          </a:prstGeom>
        </p:spPr>
        <p:txBody>
          <a:bodyPr>
            <a:spAutoFit/>
          </a:bodyPr>
          <a:lstStyle/>
          <a:p>
            <a:pPr marL="812800" indent="-812800">
              <a:defRPr/>
            </a:pPr>
            <a:endParaRPr lang="sr-Latn-CS" dirty="0">
              <a:solidFill>
                <a:srgbClr val="632523"/>
              </a:solidFill>
              <a:latin typeface="Cambria" pitchFamily="18" charset="0"/>
            </a:endParaRPr>
          </a:p>
          <a:p>
            <a:pPr marL="812800" indent="-812800">
              <a:defRPr/>
            </a:pPr>
            <a:endParaRPr lang="en-US" dirty="0">
              <a:solidFill>
                <a:srgbClr val="632523"/>
              </a:solidFill>
              <a:latin typeface="Cambria" pitchFamily="18" charset="0"/>
            </a:endParaRPr>
          </a:p>
          <a:p>
            <a:pPr marL="14288" indent="-14288" algn="ctr">
              <a:spcAft>
                <a:spcPct val="40000"/>
              </a:spcAft>
              <a:buClr>
                <a:srgbClr val="FF0000"/>
              </a:buClr>
              <a:buFont typeface="Wingdings" pitchFamily="2" charset="2"/>
              <a:buNone/>
              <a:defRPr/>
            </a:pPr>
            <a:endParaRPr lang="sr-Latn-CS" b="1" dirty="0">
              <a:solidFill>
                <a:srgbClr val="632523"/>
              </a:solidFill>
              <a:latin typeface="Cambria" pitchFamily="18" charset="0"/>
            </a:endParaRPr>
          </a:p>
        </p:txBody>
      </p:sp>
      <p:sp>
        <p:nvSpPr>
          <p:cNvPr id="5131" name="TextBox 17"/>
          <p:cNvSpPr txBox="1">
            <a:spLocks noChangeArrowheads="1"/>
          </p:cNvSpPr>
          <p:nvPr/>
        </p:nvSpPr>
        <p:spPr bwMode="auto">
          <a:xfrm>
            <a:off x="762000" y="2057400"/>
            <a:ext cx="76200" cy="369888"/>
          </a:xfrm>
          <a:prstGeom prst="rect">
            <a:avLst/>
          </a:prstGeom>
          <a:noFill/>
          <a:ln w="9525">
            <a:noFill/>
            <a:miter lim="800000"/>
            <a:headEnd/>
            <a:tailEnd/>
          </a:ln>
        </p:spPr>
        <p:txBody>
          <a:bodyPr>
            <a:spAutoFit/>
          </a:bodyPr>
          <a:lstStyle/>
          <a:p>
            <a:endParaRPr lang="en-US"/>
          </a:p>
        </p:txBody>
      </p:sp>
      <p:sp>
        <p:nvSpPr>
          <p:cNvPr id="19" name="Content Placeholder 2"/>
          <p:cNvSpPr txBox="1">
            <a:spLocks/>
          </p:cNvSpPr>
          <p:nvPr/>
        </p:nvSpPr>
        <p:spPr bwMode="auto">
          <a:xfrm>
            <a:off x="3810000" y="1600200"/>
            <a:ext cx="4876800" cy="4525963"/>
          </a:xfrm>
          <a:prstGeom prst="rect">
            <a:avLst/>
          </a:prstGeom>
          <a:noFill/>
          <a:ln w="9525">
            <a:noFill/>
            <a:miter lim="800000"/>
            <a:headEnd/>
            <a:tailEnd/>
          </a:ln>
        </p:spPr>
        <p:txBody>
          <a:bodyPr/>
          <a:lstStyle/>
          <a:p>
            <a:pPr algn="ctr" eaLnBrk="0" hangingPunct="0">
              <a:buFont typeface="Arial" pitchFamily="34" charset="0"/>
              <a:buChar char="•"/>
              <a:defRPr/>
            </a:pPr>
            <a:endParaRPr lang="x-none" sz="1400" b="1" i="1" dirty="0">
              <a:solidFill>
                <a:schemeClr val="accent2">
                  <a:lumMod val="75000"/>
                </a:schemeClr>
              </a:solidFill>
              <a:latin typeface="Cambria" pitchFamily="18" charset="0"/>
              <a:ea typeface="+mj-ea"/>
              <a:cs typeface="+mj-cs"/>
            </a:endParaRPr>
          </a:p>
          <a:p>
            <a:pPr algn="ctr" eaLnBrk="0" hangingPunct="0">
              <a:buFont typeface="Arial" pitchFamily="34" charset="0"/>
              <a:buChar char="•"/>
              <a:defRPr/>
            </a:pPr>
            <a:endParaRPr lang="x-none" sz="1400" b="1" i="1" dirty="0">
              <a:solidFill>
                <a:schemeClr val="accent2">
                  <a:lumMod val="75000"/>
                </a:schemeClr>
              </a:solidFill>
              <a:latin typeface="Cambria" pitchFamily="18" charset="0"/>
              <a:ea typeface="+mj-ea"/>
              <a:cs typeface="+mj-cs"/>
            </a:endParaRPr>
          </a:p>
          <a:p>
            <a:pPr algn="ctr" eaLnBrk="0" hangingPunct="0">
              <a:buFont typeface="Arial" pitchFamily="34" charset="0"/>
              <a:buChar char="•"/>
              <a:defRPr/>
            </a:pPr>
            <a:endParaRPr lang="en-US" sz="1400" b="1" i="1" dirty="0">
              <a:solidFill>
                <a:schemeClr val="accent2">
                  <a:lumMod val="75000"/>
                </a:schemeClr>
              </a:solidFill>
              <a:latin typeface="Cambria" pitchFamily="18" charset="0"/>
              <a:ea typeface="+mj-ea"/>
              <a:cs typeface="+mj-cs"/>
            </a:endParaRPr>
          </a:p>
          <a:p>
            <a:pPr algn="ctr" eaLnBrk="0" hangingPunct="0">
              <a:spcBef>
                <a:spcPct val="20000"/>
              </a:spcBef>
              <a:buFont typeface="Arial" charset="0"/>
              <a:buNone/>
              <a:defRPr/>
            </a:pPr>
            <a:endParaRPr lang="en-US" sz="3200" dirty="0">
              <a:solidFill>
                <a:schemeClr val="tx1">
                  <a:tint val="75000"/>
                </a:schemeClr>
              </a:solidFill>
              <a:latin typeface="+mn-lt"/>
            </a:endParaRPr>
          </a:p>
        </p:txBody>
      </p:sp>
      <p:sp>
        <p:nvSpPr>
          <p:cNvPr id="22" name="TextBox 21"/>
          <p:cNvSpPr txBox="1"/>
          <p:nvPr/>
        </p:nvSpPr>
        <p:spPr>
          <a:xfrm>
            <a:off x="0" y="1905000"/>
            <a:ext cx="9144000" cy="3016210"/>
          </a:xfrm>
          <a:prstGeom prst="rect">
            <a:avLst/>
          </a:prstGeom>
          <a:noFill/>
        </p:spPr>
        <p:txBody>
          <a:bodyPr wrap="square" rtlCol="0">
            <a:spAutoFit/>
          </a:bodyPr>
          <a:lstStyle/>
          <a:p>
            <a:endParaRPr lang="en-US" i="1" dirty="0" smtClean="0"/>
          </a:p>
          <a:p>
            <a:pPr algn="ctr">
              <a:buFont typeface="Wingdings" pitchFamily="2" charset="2"/>
              <a:buChar char="Ø"/>
            </a:pPr>
            <a:r>
              <a:rPr lang="en-US" sz="2000" b="1" dirty="0" smtClean="0">
                <a:solidFill>
                  <a:schemeClr val="accent1">
                    <a:lumMod val="75000"/>
                  </a:schemeClr>
                </a:solidFill>
                <a:effectLst>
                  <a:outerShdw blurRad="38100" dist="38100" dir="2700000" algn="tl">
                    <a:srgbClr val="000000">
                      <a:alpha val="43137"/>
                    </a:srgbClr>
                  </a:outerShdw>
                </a:effectLst>
                <a:latin typeface="Cambria" pitchFamily="18" charset="0"/>
              </a:rPr>
              <a:t>The fulfillment of the Action Plan to join the Paris </a:t>
            </a:r>
            <a:r>
              <a:rPr lang="en-US" sz="2000" b="1" dirty="0" err="1" smtClean="0">
                <a:solidFill>
                  <a:schemeClr val="accent1">
                    <a:lumMod val="75000"/>
                  </a:schemeClr>
                </a:solidFill>
                <a:effectLst>
                  <a:outerShdw blurRad="38100" dist="38100" dir="2700000" algn="tl">
                    <a:srgbClr val="000000">
                      <a:alpha val="43137"/>
                    </a:srgbClr>
                  </a:outerShdw>
                </a:effectLst>
                <a:latin typeface="Cambria" pitchFamily="18" charset="0"/>
              </a:rPr>
              <a:t>MoU</a:t>
            </a:r>
            <a:endParaRPr lang="en-US" sz="2000" b="1" dirty="0" smtClean="0">
              <a:solidFill>
                <a:schemeClr val="accent1">
                  <a:lumMod val="75000"/>
                </a:schemeClr>
              </a:solidFill>
              <a:effectLst>
                <a:outerShdw blurRad="38100" dist="38100" dir="2700000" algn="tl">
                  <a:srgbClr val="000000">
                    <a:alpha val="43137"/>
                  </a:srgbClr>
                </a:outerShdw>
              </a:effectLst>
              <a:latin typeface="Cambria" pitchFamily="18" charset="0"/>
            </a:endParaRPr>
          </a:p>
          <a:p>
            <a:pPr algn="ctr">
              <a:buFont typeface="Wingdings" pitchFamily="2" charset="2"/>
              <a:buChar char="Ø"/>
            </a:pPr>
            <a:r>
              <a:rPr lang="it-IT" sz="2000" b="1" dirty="0" smtClean="0">
                <a:solidFill>
                  <a:schemeClr val="accent1">
                    <a:lumMod val="75000"/>
                  </a:schemeClr>
                </a:solidFill>
                <a:effectLst>
                  <a:outerShdw blurRad="38100" dist="38100" dir="2700000" algn="tl">
                    <a:srgbClr val="000000">
                      <a:alpha val="43137"/>
                    </a:srgbClr>
                  </a:outerShdw>
                </a:effectLst>
                <a:latin typeface="Cambria" pitchFamily="18" charset="0"/>
              </a:rPr>
              <a:t>To implement all Paris MoU procedures, forms and information system</a:t>
            </a:r>
          </a:p>
          <a:p>
            <a:pPr algn="ctr">
              <a:buFont typeface="Wingdings" pitchFamily="2" charset="2"/>
              <a:buChar char="Ø"/>
            </a:pPr>
            <a:r>
              <a:rPr lang="en-US" sz="2000" b="1" dirty="0" smtClean="0">
                <a:solidFill>
                  <a:schemeClr val="accent1">
                    <a:lumMod val="75000"/>
                  </a:schemeClr>
                </a:solidFill>
                <a:effectLst>
                  <a:outerShdw blurRad="38100" dist="38100" dir="2700000" algn="tl">
                    <a:srgbClr val="000000">
                      <a:alpha val="43137"/>
                    </a:srgbClr>
                  </a:outerShdw>
                </a:effectLst>
                <a:latin typeface="Cambria" pitchFamily="18" charset="0"/>
              </a:rPr>
              <a:t>To employ adequate number of port state control inspectors in accordance with the rulebook</a:t>
            </a:r>
          </a:p>
          <a:p>
            <a:pPr algn="ctr"/>
            <a:endParaRPr lang="en-US" b="1" dirty="0" smtClean="0">
              <a:solidFill>
                <a:schemeClr val="accent1">
                  <a:lumMod val="75000"/>
                </a:schemeClr>
              </a:solidFill>
              <a:effectLst>
                <a:outerShdw blurRad="38100" dist="38100" dir="2700000" algn="tl">
                  <a:srgbClr val="000000">
                    <a:alpha val="43137"/>
                  </a:srgbClr>
                </a:outerShdw>
              </a:effectLst>
              <a:latin typeface="Cambria" pitchFamily="18" charset="0"/>
            </a:endParaRPr>
          </a:p>
          <a:p>
            <a:pPr algn="ctr"/>
            <a:endParaRPr lang="en-US" sz="2800" b="1" dirty="0" smtClean="0">
              <a:solidFill>
                <a:schemeClr val="accent1">
                  <a:lumMod val="75000"/>
                </a:schemeClr>
              </a:solidFill>
              <a:effectLst>
                <a:outerShdw blurRad="38100" dist="38100" dir="2700000" algn="tl">
                  <a:srgbClr val="000000">
                    <a:alpha val="43137"/>
                  </a:srgbClr>
                </a:outerShdw>
              </a:effectLst>
              <a:latin typeface="Cambria" pitchFamily="18" charset="0"/>
            </a:endParaRPr>
          </a:p>
          <a:p>
            <a:pPr algn="ctr"/>
            <a:endParaRPr lang="en-US" sz="2800" b="1" dirty="0" smtClean="0">
              <a:solidFill>
                <a:schemeClr val="accent1">
                  <a:lumMod val="75000"/>
                </a:schemeClr>
              </a:solidFill>
              <a:effectLst>
                <a:outerShdw blurRad="38100" dist="38100" dir="2700000" algn="tl">
                  <a:srgbClr val="000000">
                    <a:alpha val="43137"/>
                  </a:srgbClr>
                </a:outerShdw>
              </a:effectLst>
              <a:latin typeface="Cambria" pitchFamily="18" charset="0"/>
            </a:endParaRPr>
          </a:p>
          <a:p>
            <a:pPr algn="just"/>
            <a:endParaRPr lang="x-none" b="1" i="1" dirty="0" smtClean="0">
              <a:solidFill>
                <a:schemeClr val="accent2">
                  <a:lumMod val="50000"/>
                </a:schemeClr>
              </a:solidFill>
              <a:effectLst>
                <a:outerShdw blurRad="38100" dist="38100" dir="2700000" algn="tl">
                  <a:srgbClr val="000000">
                    <a:alpha val="43137"/>
                  </a:srgbClr>
                </a:outerShdw>
              </a:effectLst>
              <a:latin typeface="Cambria" pitchFamily="18" charset="0"/>
            </a:endParaRPr>
          </a:p>
        </p:txBody>
      </p:sp>
      <p:sp>
        <p:nvSpPr>
          <p:cNvPr id="23" name="TextBox 22"/>
          <p:cNvSpPr txBox="1"/>
          <p:nvPr/>
        </p:nvSpPr>
        <p:spPr>
          <a:xfrm>
            <a:off x="2057400" y="762000"/>
            <a:ext cx="6629400" cy="584775"/>
          </a:xfrm>
          <a:prstGeom prst="rect">
            <a:avLst/>
          </a:prstGeom>
          <a:noFill/>
        </p:spPr>
        <p:txBody>
          <a:bodyPr wrap="square" rtlCol="0">
            <a:spAutoFit/>
          </a:bodyPr>
          <a:lstStyle/>
          <a:p>
            <a:r>
              <a:rPr lang="x-none" sz="32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t>
            </a:r>
            <a:r>
              <a:rPr lang="en-US" sz="3200" b="1" dirty="0" smtClean="0">
                <a:solidFill>
                  <a:schemeClr val="accent1">
                    <a:lumMod val="75000"/>
                  </a:schemeClr>
                </a:solidFill>
                <a:effectLst>
                  <a:outerShdw blurRad="38100" dist="38100" dir="2700000" algn="tl">
                    <a:srgbClr val="000000">
                      <a:alpha val="43137"/>
                    </a:srgbClr>
                  </a:outerShdw>
                </a:effectLst>
                <a:latin typeface="Cambria" pitchFamily="18" charset="0"/>
              </a:rPr>
              <a:t>Challenges </a:t>
            </a:r>
            <a:endParaRPr lang="en-US" sz="3200" b="1" dirty="0">
              <a:solidFill>
                <a:schemeClr val="accent1">
                  <a:lumMod val="75000"/>
                </a:schemeClr>
              </a:solidFill>
              <a:effectLst>
                <a:outerShdw blurRad="38100" dist="38100" dir="2700000" algn="tl">
                  <a:srgbClr val="000000">
                    <a:alpha val="43137"/>
                  </a:srgbClr>
                </a:outerShdw>
              </a:effectLst>
              <a:latin typeface="Cambria" pitchFamily="18" charset="0"/>
            </a:endParaRPr>
          </a:p>
        </p:txBody>
      </p:sp>
      <p:pic>
        <p:nvPicPr>
          <p:cNvPr id="21" name="Picture 20" descr="198de9a5f624f2decc9b662943577d90.jpg"/>
          <p:cNvPicPr>
            <a:picLocks noChangeAspect="1"/>
          </p:cNvPicPr>
          <p:nvPr/>
        </p:nvPicPr>
        <p:blipFill>
          <a:blip r:embed="rId4" cstate="print"/>
          <a:stretch>
            <a:fillRect/>
          </a:stretch>
        </p:blipFill>
        <p:spPr>
          <a:xfrm>
            <a:off x="152400" y="3581400"/>
            <a:ext cx="8763000" cy="2667000"/>
          </a:xfrm>
          <a:prstGeom prst="rect">
            <a:avLst/>
          </a:prstGeom>
          <a:ln>
            <a:noFill/>
          </a:ln>
          <a:effectLst>
            <a:softEdge rad="112500"/>
          </a:effectLst>
        </p:spPr>
      </p:pic>
    </p:spTree>
  </p:cSld>
  <p:clrMapOvr>
    <a:masterClrMapping/>
  </p:clrMapOvr>
  <p:transition>
    <p:wedg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nvGrpSpPr>
          <p:cNvPr id="2" name="Group 31"/>
          <p:cNvGrpSpPr>
            <a:grpSpLocks/>
          </p:cNvGrpSpPr>
          <p:nvPr/>
        </p:nvGrpSpPr>
        <p:grpSpPr bwMode="auto">
          <a:xfrm>
            <a:off x="0" y="0"/>
            <a:ext cx="4662488" cy="4081463"/>
            <a:chOff x="1364455" y="17002"/>
            <a:chExt cx="4662490" cy="4080796"/>
          </a:xfrm>
        </p:grpSpPr>
        <p:sp>
          <p:nvSpPr>
            <p:cNvPr id="16" name="5-Point Star 15"/>
            <p:cNvSpPr/>
            <p:nvPr/>
          </p:nvSpPr>
          <p:spPr>
            <a:xfrm rot="8520840">
              <a:off x="2888454" y="17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 name="5-Point Star 14"/>
            <p:cNvSpPr/>
            <p:nvPr/>
          </p:nvSpPr>
          <p:spPr>
            <a:xfrm rot="8520840">
              <a:off x="1974053" y="321803"/>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2" name="5-Point Star 21"/>
            <p:cNvSpPr/>
            <p:nvPr/>
          </p:nvSpPr>
          <p:spPr>
            <a:xfrm rot="8520840">
              <a:off x="1364455" y="10838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3" name="5-Point Star 22"/>
            <p:cNvSpPr/>
            <p:nvPr/>
          </p:nvSpPr>
          <p:spPr>
            <a:xfrm rot="8520840">
              <a:off x="1440653" y="1998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5-Point Star 23"/>
            <p:cNvSpPr/>
            <p:nvPr/>
          </p:nvSpPr>
          <p:spPr>
            <a:xfrm rot="8520840">
              <a:off x="1897855" y="276020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5-Point Star 24"/>
            <p:cNvSpPr/>
            <p:nvPr/>
          </p:nvSpPr>
          <p:spPr>
            <a:xfrm rot="8520840">
              <a:off x="2507455" y="32174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5-Point Star 25"/>
            <p:cNvSpPr/>
            <p:nvPr/>
          </p:nvSpPr>
          <p:spPr>
            <a:xfrm rot="8520840">
              <a:off x="3498055" y="33474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5-Point Star 26"/>
            <p:cNvSpPr/>
            <p:nvPr/>
          </p:nvSpPr>
          <p:spPr>
            <a:xfrm rot="8520840">
              <a:off x="4412455" y="3065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5-Point Star 27"/>
            <p:cNvSpPr/>
            <p:nvPr/>
          </p:nvSpPr>
          <p:spPr>
            <a:xfrm rot="8520840">
              <a:off x="4989591" y="23568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9" name="5-Point Star 28"/>
            <p:cNvSpPr/>
            <p:nvPr/>
          </p:nvSpPr>
          <p:spPr>
            <a:xfrm rot="8520840">
              <a:off x="5218191" y="1388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8520840">
              <a:off x="4717254" y="626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8520840">
              <a:off x="3955255" y="93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2" name="Rectangle 3"/>
          <p:cNvSpPr>
            <a:spLocks noChangeArrowheads="1"/>
          </p:cNvSpPr>
          <p:nvPr/>
        </p:nvSpPr>
        <p:spPr bwMode="auto">
          <a:xfrm>
            <a:off x="3733800" y="4114800"/>
            <a:ext cx="5334000" cy="1905000"/>
          </a:xfrm>
          <a:prstGeom prst="rect">
            <a:avLst/>
          </a:prstGeom>
          <a:noFill/>
          <a:ln w="9525">
            <a:noFill/>
            <a:miter lim="800000"/>
            <a:headEnd/>
            <a:tailEnd/>
          </a:ln>
          <a:effectLst/>
        </p:spPr>
        <p:txBody>
          <a:bodyPr anchor="ctr"/>
          <a:lstStyle/>
          <a:p>
            <a:pPr algn="ctr" fontAlgn="auto">
              <a:spcBef>
                <a:spcPts val="0"/>
              </a:spcBef>
              <a:spcAft>
                <a:spcPts val="0"/>
              </a:spcAft>
              <a:defRPr/>
            </a:pPr>
            <a:r>
              <a:rPr lang="sr-Latn-CS" sz="3200" dirty="0">
                <a:solidFill>
                  <a:schemeClr val="accent2">
                    <a:lumMod val="20000"/>
                    <a:lumOff val="80000"/>
                  </a:schemeClr>
                </a:solidFill>
                <a:effectLst>
                  <a:outerShdw blurRad="38100" dist="38100" dir="2700000" algn="tl">
                    <a:srgbClr val="000000">
                      <a:alpha val="43137"/>
                    </a:srgbClr>
                  </a:outerShdw>
                  <a:reflection blurRad="6350" stA="60000" endA="900" endPos="58000" dir="5400000" sy="-100000" algn="bl" rotWithShape="0"/>
                </a:effectLst>
                <a:latin typeface="Cambria" pitchFamily="18" charset="0"/>
              </a:rPr>
              <a:t>Thank you for </a:t>
            </a:r>
            <a:r>
              <a:rPr lang="sr-Latn-CS" sz="3200">
                <a:solidFill>
                  <a:schemeClr val="accent2">
                    <a:lumMod val="20000"/>
                    <a:lumOff val="80000"/>
                  </a:schemeClr>
                </a:solidFill>
                <a:effectLst>
                  <a:outerShdw blurRad="38100" dist="38100" dir="2700000" algn="tl">
                    <a:srgbClr val="000000">
                      <a:alpha val="43137"/>
                    </a:srgbClr>
                  </a:outerShdw>
                  <a:reflection blurRad="6350" stA="60000" endA="900" endPos="58000" dir="5400000" sy="-100000" algn="bl" rotWithShape="0"/>
                </a:effectLst>
                <a:latin typeface="Cambria" pitchFamily="18" charset="0"/>
              </a:rPr>
              <a:t>your </a:t>
            </a:r>
            <a:r>
              <a:rPr lang="sr-Latn-CS" sz="3200" smtClean="0">
                <a:solidFill>
                  <a:schemeClr val="accent2">
                    <a:lumMod val="20000"/>
                    <a:lumOff val="80000"/>
                  </a:schemeClr>
                </a:solidFill>
                <a:effectLst>
                  <a:outerShdw blurRad="38100" dist="38100" dir="2700000" algn="tl">
                    <a:srgbClr val="000000">
                      <a:alpha val="43137"/>
                    </a:srgbClr>
                  </a:outerShdw>
                  <a:reflection blurRad="6350" stA="60000" endA="900" endPos="58000" dir="5400000" sy="-100000" algn="bl" rotWithShape="0"/>
                </a:effectLst>
                <a:latin typeface="Cambria" pitchFamily="18" charset="0"/>
              </a:rPr>
              <a:t>attention</a:t>
            </a:r>
            <a:endParaRPr lang="sr-Latn-CS" sz="3200" dirty="0">
              <a:solidFill>
                <a:schemeClr val="accent2">
                  <a:lumMod val="20000"/>
                  <a:lumOff val="80000"/>
                </a:schemeClr>
              </a:solidFill>
              <a:effectLst>
                <a:outerShdw blurRad="38100" dist="38100" dir="2700000" algn="tl">
                  <a:srgbClr val="000000">
                    <a:alpha val="43137"/>
                  </a:srgbClr>
                </a:outerShdw>
                <a:reflection blurRad="6350" stA="60000" endA="900" endPos="58000" dir="5400000" sy="-100000" algn="bl" rotWithShape="0"/>
              </a:effectLst>
              <a:latin typeface="Cambria" pitchFamily="18" charset="0"/>
            </a:endParaRPr>
          </a:p>
          <a:p>
            <a:pPr algn="ctr" fontAlgn="auto">
              <a:spcBef>
                <a:spcPts val="0"/>
              </a:spcBef>
              <a:spcAft>
                <a:spcPts val="0"/>
              </a:spcAft>
              <a:defRPr/>
            </a:pPr>
            <a:endParaRPr lang="sr-Latn-CS" sz="3200" dirty="0">
              <a:solidFill>
                <a:schemeClr val="accent2">
                  <a:lumMod val="20000"/>
                  <a:lumOff val="80000"/>
                </a:schemeClr>
              </a:solidFill>
              <a:effectLst>
                <a:reflection blurRad="6350" stA="60000" endA="900" endPos="58000" dir="5400000" sy="-100000" algn="bl" rotWithShape="0"/>
              </a:effectLst>
              <a:latin typeface="Cambria" pitchFamily="18" charset="0"/>
            </a:endParaRPr>
          </a:p>
          <a:p>
            <a:pPr algn="ctr" fontAlgn="auto">
              <a:spcBef>
                <a:spcPts val="0"/>
              </a:spcBef>
              <a:spcAft>
                <a:spcPts val="0"/>
              </a:spcAft>
              <a:defRPr/>
            </a:pPr>
            <a:r>
              <a:rPr lang="sr-Latn-CS" sz="4000" b="1" dirty="0">
                <a:solidFill>
                  <a:schemeClr val="accent2">
                    <a:lumMod val="20000"/>
                    <a:lumOff val="80000"/>
                  </a:schemeClr>
                </a:solidFill>
                <a:effectLst>
                  <a:reflection blurRad="6350" stA="60000" endA="900" endPos="58000" dir="5400000" sy="-100000" algn="bl" rotWithShape="0"/>
                </a:effectLst>
                <a:latin typeface="Cambria" pitchFamily="18" charset="0"/>
              </a:rPr>
              <a:t>QUESTIONS</a:t>
            </a:r>
            <a:endParaRPr lang="hr-HR" sz="4000" b="1" dirty="0">
              <a:solidFill>
                <a:schemeClr val="accent2">
                  <a:lumMod val="20000"/>
                  <a:lumOff val="80000"/>
                </a:schemeClr>
              </a:solidFill>
              <a:effectLst>
                <a:reflection blurRad="6350" stA="60000" endA="900" endPos="58000" dir="5400000" sy="-100000" algn="bl" rotWithShape="0"/>
              </a:effectLst>
              <a:latin typeface="+mn-lt"/>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331</TotalTime>
  <Words>1068</Words>
  <Application>Microsoft Office PowerPoint</Application>
  <PresentationFormat>On-screen Show (4:3)</PresentationFormat>
  <Paragraphs>232</Paragraphs>
  <Slides>21</Slides>
  <Notes>1</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Slide 1</vt:lpstr>
      <vt:lpstr>Slide 2</vt:lpstr>
      <vt:lpstr>CONTENT</vt:lpstr>
      <vt:lpstr>Slide 4</vt:lpstr>
      <vt:lpstr>Institutional Framework </vt:lpstr>
      <vt:lpstr>Institutional Framework </vt:lpstr>
      <vt:lpstr>Institutional Framework </vt:lpstr>
      <vt:lpstr>               NATIONAL LEGISTLATION    Rulebook on internal organization and systematization of the Ministry of Transport and Maritime Affairs which is adopted on the April 26th 2013 prescribes conditions that inspectors for safety of navigation have to meet in accordance with the  Directive 2009/16/EC   Legislation in the field maritime transport is not in line with the Directive 2009/16/EC and its amendments and with the Commission Directive 96/40/EC,  These directives will be implemented in the upcoming Law on maritime safety of navigation and its bylaw acts.         </vt:lpstr>
      <vt:lpstr>            NATIONAL LEGISTLATION  -         Rulebook on internal organization and systematization of the Ministry of Transport and Maritime Affairs which is adopted on the April 26th 2013 prescribes conditions that inspectors for safety of navigation have to meet    Higher education in the scope of 240 credits CSPK, the VII1 qualification level of education, three years of experience in management, or other jobs that require independence in their work, passed the exam to work in public administration, English proficiency level of B2, computer skills.   Following requirements needed:  - At least one year of experience as an Flag State inspector, or at least one year of experience/training gained by participating in inspections of Port State  - Authorization of qualification for the position of master of the 3000 GT or higher, or authorization of qualification for the position of chief engineer aboard the complex mechanical drive power of 3,000 kW or more and a minimum of 5 years of maritime experience as well as deck officer or machine officer or an inspector of the Flag State or auxiliary Port State inspectors, of which at least two years of sailing as a deck officer or machine officer. -  ability of oral and written communication with the seafarers in the language that is mainly used on board and adequate knowledge of the provisions of international conventions and the relevant procedures in the supervision of the Flag State.             </vt:lpstr>
      <vt:lpstr>          LEGAL FRAMEWORK    Law on Maritime and Inland Navigation (Official Gazette of the Federal Republic of Yugoslavia 12/98, 44/99, 74/99 and 73/00) and the Law on Maritime and Inland Navigation (Official Gazette of the Republic of Montenegro 19/78, 8/79, 19/87, 22/90 and 13/91) regulate the safety of navigation on the sea of Montenegro, waterways on inland waterways and territorial sea of Montenegro, right of flag, identification and registration of ship, principles of proprietary and legal relationships concerning the ships, ship owners, contractual relations concerning the ships, navigational accidents, procedure of execution and security onboard and applicable law and jurisdiction of courts in Montenegro over the disputes with international characteristics.      </vt:lpstr>
      <vt:lpstr>          LEGAL FRAMEWORK    The Law on Yachts (Official Gazette of the Republic of Montenegro 46/07) stipulates the following: right of flag, identification and registration of yachts in the Yacht Register, manner of entry, stay and leaving of yachts, as well as rights and obligations in relation to yacht chartering.  The Law on Yachts creates a user oriented legal framework for the development of nautical tourism in Montnegro, aimed at comprising all together: registration, navigation, stay and chartering of yachts in the waters of Montenegro. The Law provides a Register, for foreign and domestic yacht owners, which is attractive enough, while maintaining at the same time full implementation of standards of safety and security at sea.        </vt:lpstr>
      <vt:lpstr>          LEGAL FRAMEWORK   The Law on the Sea (Official Gazette of Montenegro 17/07) regulates the sea and undersea area of Montenegro, as follows: inland waters, territorial sea, exclusive economic zone, epicontinental zone, inward barring, detention and pursuit of ship. The UN Convention on the Law of the Sea, 1982, and the Convention for Protection against Pollution in the Mediterranean Sea, 1996 (Barcelona Convention), were implemented in the Law on the Sea, with the aim to regulate comprehensively all methods of use of sea, exploitation, protection, preservation and quality improvement of sea, sea bottom and undersea.          </vt:lpstr>
      <vt:lpstr>          LEGAL FRAMEWORK   The Law on Ports (Official Gazette of Montenegro 51/08) regulates: legal status, port categorization, management, charges, concessions, order, inspection control , as well as other issues of relevance to ports in Montenegro. The basic principle of the Law on which the division of functions, responsibilities and rights between government bodies and private sector is defined, is that the port land and infrastructure are the state owned property and by means of long-term concessions, the state grants right to their use to companies which are the owners of supra-structure and provide port services.         </vt:lpstr>
      <vt:lpstr>          LEGAL FRAMEWORK   The Law on Protection of the Sea against Pollution from Vessels regulate the protection of sea against pollution from the vessels sailing or staying in the inland waterways and territorial sea of Montenegro, and also handling of waste in ports. Becoming aware of the danger threatening the marine environment from pollution from vessels by discharging different goods directly or indirectly via atmosphere, the need to adopt the law, aimed at minimising and to the best possible level removing the pollution of the sea environment, was recognized.         </vt:lpstr>
      <vt:lpstr>               NATIONAL LEGISTLATION   During the reporting period, the inspection in the maritime transport was conducted by four safety inspector under the authority of these laws and regulations   Supervision of the implementation of the legislation in the field of security and safety of navigation in international traffic at sea and inland waterways, including the supervision of inspectors of safety of navigation of:  - foreign ships in Montenegrin ports, for the protection of persons on board and the environment;  - ships that carry international traffic in terms of their ability to sail; implementation of the international regime of ports and harbors in accordance with international obligations, and the state ports and harbors open to international traffic on eligibility for the safety of navigation;  - editing and maintenance of waterways in the territorial waters and facilities for navigation safety on these waterways;  - performing radio service, which serves safety of navigation in international traffic and the protection of human life at sea and the maintenance and operation of that service.        </vt:lpstr>
      <vt:lpstr>            LEGAL FRAMEWORK   If navigation safety inspectors, in performing their inspection control , detect deficiencies or irregularities, they shall point out to such findings to the subject of their inspection as a preventive measure, and if necessary, pronounce corrective measure by making “verbal – viva voce” resolution in addition to the minutes – in a summary procedure about the “main point – subject of the procedure”, i.e. duty of the supervised entity to remedy detected irregularities within certain period, and if such irregularities imply direct threat to the lives and health of people and high value property or if protection of other public interest is concerned, the inspectors may also undertake other administrative measures of repressive character, either by means of expanding verbal resolution with various types of bans and/or adopting “conclusion” under the minutes about “process issues”, i.e. about the pronunciation of fines, temporary seizure of the subject for the purpose of collecting evidence, submission of request for instigation of the offence procedure, and should the inspector determine that a punishable or criminal act was committed, then the inspector shall file charges to the relevant public prosecution office for instigation of procedure. In case of adoption of “verbal – viva voce” resolution, the inspector must also adopt written resolution within the relevant period.       </vt:lpstr>
      <vt:lpstr>         Navigation safety inspectors hold official ID, as evidence of their inspector capacity. In addition, the Rulebook on uniforms and credentials of officers in the harbour master offices stipulates the mandatory obligation of wearing a uniform in the course of performing inspection activities.    Within the frameworks of personnel, material-technical, timely, psycho-physical, legal and any other options, the navigation safety inspectors perform inspection control in accordance with the priorities that impose safety and security of navigation, life and property at sea.    Notwithstanding, when it is required by special circumstances or in case of absence, i.e. inspector’s longer incapacity to work, the head of inspection body may authorize individual civil servant who fulfils required conditions to perform the activities of inspection control on a temporary basis with all powers, in the course of such circumstances according to the provisions of Law on Inspection Control (Official Gazette of the Republic of Montenegro 39/03 and 76/09).     </vt:lpstr>
      <vt:lpstr>             </vt:lpstr>
      <vt:lpstr>           At the 44th meeting of the Committee of the Paris Memorandum on Port State Control, which was held from 2nd to 6th May 2011 in Naples, Montenegro was admitted to the Paris Memorandum as an observer state.    After the site visit, in november 2011, the monitoring team of the Paris MOU submitted a number of recommendations that Montenegro needs to fulfill in order to become a full member of the Paris Mou.    In march 2012, Montenegro submitted the Action Plan for the acceptance in the Paris MOU to the Secretariat, which specifies the activities of maritime authorities in Montenegro to undertake in order to meet these recommendations.      </vt:lpstr>
      <vt:lpstr>Slide 20</vt:lpstr>
      <vt:lpstr>Slide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Snezana</dc:creator>
  <cp:lastModifiedBy>ana.kusovac</cp:lastModifiedBy>
  <cp:revision>49</cp:revision>
  <dcterms:created xsi:type="dcterms:W3CDTF">2013-05-10T22:09:34Z</dcterms:created>
  <dcterms:modified xsi:type="dcterms:W3CDTF">2013-05-17T08:51:05Z</dcterms:modified>
</cp:coreProperties>
</file>