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376" r:id="rId3"/>
    <p:sldId id="374" r:id="rId4"/>
    <p:sldId id="383" r:id="rId5"/>
    <p:sldId id="380" r:id="rId6"/>
    <p:sldId id="382" r:id="rId7"/>
    <p:sldId id="381" r:id="rId8"/>
    <p:sldId id="265" r:id="rId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737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8" autoAdjust="0"/>
    <p:restoredTop sz="94581" autoAdjust="0"/>
  </p:normalViewPr>
  <p:slideViewPr>
    <p:cSldViewPr>
      <p:cViewPr>
        <p:scale>
          <a:sx n="70" d="100"/>
          <a:sy n="70" d="100"/>
        </p:scale>
        <p:origin x="-10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1A8D40-3C47-48E7-99D7-8A8EE05EC30F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8C124B-F686-4599-9B3C-68B9B7940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27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951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750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 dirty="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</a:rPr>
              <a:t>SCIENCE, TECHNOLOGY AND INNOVATIONS STATISTICS</a:t>
            </a:r>
            <a:endParaRPr lang="pl-PL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Bilateral screening</a:t>
            </a:r>
            <a:r>
              <a:rPr lang="hr-HR" b="1" dirty="0">
                <a:solidFill>
                  <a:srgbClr val="632523"/>
                </a:solidFill>
                <a:latin typeface="Cambria" pitchFamily="18" charset="0"/>
              </a:rPr>
              <a:t>: Chapter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18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>Presentation of  Montenegro</a:t>
            </a:r>
            <a:br>
              <a:rPr lang="en-US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Luxembourg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,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23-24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June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201</a:t>
            </a: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>3</a:t>
            </a:r>
            <a:endParaRPr lang="en-US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5825729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SCIENCE, TECHNOLOGY AND INNOVATIONS STATISTICS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Science and Technology Statistics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Until 2011 the survey of scientific research and developing organizations was conducted 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-NIRO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the process of  Science Statistics harmonization this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was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revised/harmonized in 2011 and  pilot project has been conducted with data for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2010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It is prepared in accordance with EU Science Statistics  regulative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Commission decree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(EC</a:t>
            </a:r>
            <a:r>
              <a:rPr lang="vi-VN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no .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753/2004</a:t>
            </a:r>
            <a:r>
              <a:rPr lang="vi-VN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 with methodological  handbook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Frascati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From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2012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this statistics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is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conducted on regular basis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collected for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2011)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Ministry of Science of Montenegro has participated in preparations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Reporting units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Research and Development Institutions licensed by Ministry of Science as well as other which invested in researches and development 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(65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reporting units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SCIENCE, TECHNOLOGY AND INNOVATIONS STATISTICS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Science and Technology Statistics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 –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Submitted data to UNESCO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UNESCO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Questionnaires on "Assessment of the Quality of Research, Development and Innovation (RDI) Data in Western Countries (WBC)"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– in March 2013 is submitted to UNESCO institute.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UIS questionnaire 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(Questionnaire on Research and Development (R&amp;D) Statistics 2012 – Montenegro,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with data for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2011, - in April 2013 submitted to  UNESCO institute.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2583117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SCIENCE, TECHNOLOGY AND INNOVATIONS STATISTICS– Science and Technology Statistics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002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Future harmonization</a:t>
            </a:r>
            <a:endParaRPr lang="x-none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vi-VN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Preparation for data submitting to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EUROSTAT</a:t>
            </a:r>
          </a:p>
          <a:p>
            <a:pPr marL="0" indent="0" algn="just">
              <a:spcBef>
                <a:spcPts val="600"/>
              </a:spcBef>
              <a:buNone/>
            </a:pP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activities which should be undertaken to achieve complete harmonization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</a:p>
          <a:p>
            <a:pPr marL="0" indent="0" algn="just">
              <a:spcBef>
                <a:spcPts val="600"/>
              </a:spcBef>
              <a:buNone/>
            </a:pP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Cooperation improvement with all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„stakeholders“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to increase answers and deadline quality</a:t>
            </a: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9157805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SCIENCE, TECHNOLOGY AND INNOVATIONS STATISTICS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Innovations statistics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784725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72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7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MONSTAT is not conducting innovation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</a:t>
            </a:r>
            <a:endParaRPr lang="en-US" sz="7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Ministry of Science supported the project</a:t>
            </a:r>
            <a:r>
              <a:rPr lang="en-US" sz="72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 National innovation capacity research as the factor for establishment of Economy and Society of Montenegro   based on knowledge and compatibility with EU innovation system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which represents a good introduction and development preparation for innovation Statistics. Project carrier is one of Universities in Montenegro, and project lasts till </a:t>
            </a:r>
            <a:r>
              <a:rPr lang="x-none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015.</a:t>
            </a:r>
          </a:p>
          <a:p>
            <a:pPr algn="just">
              <a:lnSpc>
                <a:spcPct val="120000"/>
              </a:lnSpc>
            </a:pP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Within this project, during 2012 randomly surveying companies in accordance with </a:t>
            </a:r>
            <a:r>
              <a:rPr lang="x-none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CIS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methodology was done </a:t>
            </a:r>
            <a:r>
              <a:rPr lang="x-none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–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By EU Science, Researches and Innovation Statistics </a:t>
            </a:r>
            <a:r>
              <a:rPr lang="x-none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Regulativ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 no. 995/2012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72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Monstat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will use the experience from this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for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preparation of conducting and harmonization of this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in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future </a:t>
            </a:r>
            <a:r>
              <a:rPr lang="x-none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lang="en-US" sz="1800" dirty="0"/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993458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SCIENCE, TECHNOLOGY AND INNOVATIONS STATISTICS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Innovations statistics</a:t>
            </a:r>
            <a:endParaRPr lang="en-US" sz="3200" b="1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rgbClr val="973735"/>
                </a:solidFill>
                <a:latin typeface="Cambria" pitchFamily="18" charset="0"/>
              </a:rPr>
              <a:t>Future harmonization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x-none" sz="18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rgbClr val="973735"/>
                </a:solidFill>
                <a:latin typeface="Cambria" pitchFamily="18" charset="0"/>
              </a:rPr>
              <a:t>To provide adequate recourses of MONSTAT for preparation of this research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rgbClr val="973735"/>
                </a:solidFill>
                <a:latin typeface="Cambria" pitchFamily="18" charset="0"/>
              </a:rPr>
              <a:t>To define the sample base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x-none" sz="1800" dirty="0">
              <a:solidFill>
                <a:srgbClr val="973735"/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3958877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3265</TotalTime>
  <Words>537</Words>
  <Application>Microsoft Office PowerPoint</Application>
  <PresentationFormat>On-screen Show (4:3)</PresentationFormat>
  <Paragraphs>107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     SCIENCE, TECHNOLOGY AND INNOVATIONS STATISTICS – Science and Technology Statistics</vt:lpstr>
      <vt:lpstr>     SCIENCE, TECHNOLOGY AND INNOVATIONS STATISTICS– Science and Technology Statistics</vt:lpstr>
      <vt:lpstr>    SCIENCE, TECHNOLOGY AND INNOVATIONS STATISTICS– Science and Technology Statistics</vt:lpstr>
      <vt:lpstr>     SCIENCE, TECHNOLOGY AND INNOVATIONS STATISTICS – Innovations statistics</vt:lpstr>
      <vt:lpstr>     SCIENCE, TECHNOLOGY AND INNOVATIONS STATISTICS – Innovations statistics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snezana remikovic</cp:lastModifiedBy>
  <cp:revision>491</cp:revision>
  <dcterms:created xsi:type="dcterms:W3CDTF">2012-04-18T16:21:57Z</dcterms:created>
  <dcterms:modified xsi:type="dcterms:W3CDTF">2013-07-18T12:56:01Z</dcterms:modified>
</cp:coreProperties>
</file>