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7" r:id="rId2"/>
    <p:sldId id="436" r:id="rId3"/>
    <p:sldId id="448" r:id="rId4"/>
    <p:sldId id="437" r:id="rId5"/>
    <p:sldId id="438" r:id="rId6"/>
    <p:sldId id="449" r:id="rId7"/>
    <p:sldId id="439" r:id="rId8"/>
    <p:sldId id="440" r:id="rId9"/>
    <p:sldId id="441" r:id="rId10"/>
    <p:sldId id="442" r:id="rId11"/>
    <p:sldId id="443" r:id="rId12"/>
    <p:sldId id="444" r:id="rId13"/>
    <p:sldId id="445" r:id="rId14"/>
    <p:sldId id="446" r:id="rId15"/>
    <p:sldId id="447" r:id="rId16"/>
    <p:sldId id="265" r:id="rId17"/>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800000"/>
    <a:srgbClr val="63252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69" autoAdjust="0"/>
    <p:restoredTop sz="94762" autoAdjust="0"/>
  </p:normalViewPr>
  <p:slideViewPr>
    <p:cSldViewPr>
      <p:cViewPr>
        <p:scale>
          <a:sx n="90" d="100"/>
          <a:sy n="90" d="100"/>
        </p:scale>
        <p:origin x="-1002" y="-54"/>
      </p:cViewPr>
      <p:guideLst>
        <p:guide orient="horz" pos="2160"/>
        <p:guide pos="2880"/>
      </p:guideLst>
    </p:cSldViewPr>
  </p:slideViewPr>
  <p:outlineViewPr>
    <p:cViewPr>
      <p:scale>
        <a:sx n="33" d="100"/>
        <a:sy n="33" d="100"/>
      </p:scale>
      <p:origin x="0" y="520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38DB09-8271-4152-A2E6-DA5B30595FC1}" type="doc">
      <dgm:prSet loTypeId="urn:microsoft.com/office/officeart/2005/8/layout/orgChart1" loCatId="hierarchy" qsTypeId="urn:microsoft.com/office/officeart/2005/8/quickstyle/simple5" qsCatId="simple" csTypeId="urn:microsoft.com/office/officeart/2005/8/colors/accent2_5" csCatId="accent2" phldr="1"/>
      <dgm:spPr/>
      <dgm:t>
        <a:bodyPr/>
        <a:lstStyle/>
        <a:p>
          <a:endParaRPr lang="en-US"/>
        </a:p>
      </dgm:t>
    </dgm:pt>
    <dgm:pt modelId="{BC1A7C11-8CFF-48FA-957C-590576DDA40C}">
      <dgm:prSet phldrT="[Text]"/>
      <dgm:spPr/>
      <dgm:t>
        <a:bodyPr/>
        <a:lstStyle/>
        <a:p>
          <a:r>
            <a:rPr lang="en-US" b="1" dirty="0" smtClean="0">
              <a:solidFill>
                <a:srgbClr val="FFFF00"/>
              </a:solidFill>
              <a:latin typeface="Cambria" pitchFamily="18" charset="0"/>
            </a:rPr>
            <a:t>Government</a:t>
          </a:r>
          <a:endParaRPr lang="en-US" b="1" dirty="0">
            <a:solidFill>
              <a:srgbClr val="FFFF00"/>
            </a:solidFill>
            <a:latin typeface="Cambria" pitchFamily="18" charset="0"/>
          </a:endParaRPr>
        </a:p>
      </dgm:t>
    </dgm:pt>
    <dgm:pt modelId="{6542DEA9-54F6-45D6-8B3F-C1B41C98A5F3}" type="parTrans" cxnId="{EF1AD636-312F-4192-89A7-71D685DADA69}">
      <dgm:prSet/>
      <dgm:spPr/>
      <dgm:t>
        <a:bodyPr/>
        <a:lstStyle/>
        <a:p>
          <a:endParaRPr lang="en-US"/>
        </a:p>
      </dgm:t>
    </dgm:pt>
    <dgm:pt modelId="{18C300D8-7DA2-474A-9CC8-64E96C76D01B}" type="sibTrans" cxnId="{EF1AD636-312F-4192-89A7-71D685DADA69}">
      <dgm:prSet/>
      <dgm:spPr/>
      <dgm:t>
        <a:bodyPr/>
        <a:lstStyle/>
        <a:p>
          <a:endParaRPr lang="en-US"/>
        </a:p>
      </dgm:t>
    </dgm:pt>
    <dgm:pt modelId="{CF99E563-0C83-4B6A-91A1-21978D3F9C56}">
      <dgm:prSet phldrT="[Text]"/>
      <dgm:spPr/>
      <dgm:t>
        <a:bodyPr anchor="ctr"/>
        <a:lstStyle/>
        <a:p>
          <a:pPr algn="ctr"/>
          <a:endParaRPr lang="en-US" b="1" dirty="0" smtClean="0">
            <a:solidFill>
              <a:srgbClr val="FFFF00"/>
            </a:solidFill>
            <a:latin typeface="Cambria" pitchFamily="18" charset="0"/>
          </a:endParaRPr>
        </a:p>
        <a:p>
          <a:pPr algn="ctr"/>
          <a:r>
            <a:rPr lang="en-US" b="1" dirty="0" smtClean="0">
              <a:solidFill>
                <a:srgbClr val="FFFF00"/>
              </a:solidFill>
              <a:latin typeface="Cambria" pitchFamily="18" charset="0"/>
            </a:rPr>
            <a:t>Higher Education Institutions		</a:t>
          </a:r>
          <a:endParaRPr lang="en-US" b="1" dirty="0">
            <a:solidFill>
              <a:srgbClr val="FFFF00"/>
            </a:solidFill>
            <a:latin typeface="Cambria" pitchFamily="18" charset="0"/>
          </a:endParaRPr>
        </a:p>
      </dgm:t>
    </dgm:pt>
    <dgm:pt modelId="{40220C86-E2CB-4AAE-8AD7-DC12A0D5F4A4}" type="parTrans" cxnId="{AA8D84F9-C651-44F0-9A2B-35AC95293182}">
      <dgm:prSet/>
      <dgm:spPr/>
      <dgm:t>
        <a:bodyPr/>
        <a:lstStyle/>
        <a:p>
          <a:endParaRPr lang="en-US">
            <a:solidFill>
              <a:srgbClr val="FFFF00"/>
            </a:solidFill>
            <a:latin typeface="Cambria" pitchFamily="18" charset="0"/>
          </a:endParaRPr>
        </a:p>
      </dgm:t>
    </dgm:pt>
    <dgm:pt modelId="{6A10653D-A8A9-47A0-B711-5056355F7268}" type="sibTrans" cxnId="{AA8D84F9-C651-44F0-9A2B-35AC95293182}">
      <dgm:prSet/>
      <dgm:spPr/>
      <dgm:t>
        <a:bodyPr/>
        <a:lstStyle/>
        <a:p>
          <a:endParaRPr lang="en-US"/>
        </a:p>
      </dgm:t>
    </dgm:pt>
    <dgm:pt modelId="{D0B3B00B-92DC-4364-B4A4-EB8AE516AAEA}">
      <dgm:prSet phldrT="[Text]"/>
      <dgm:spPr/>
      <dgm:t>
        <a:bodyPr/>
        <a:lstStyle/>
        <a:p>
          <a:pPr algn="ctr"/>
          <a:r>
            <a:rPr lang="en-US" b="1" dirty="0" smtClean="0">
              <a:solidFill>
                <a:srgbClr val="FFFF00"/>
              </a:solidFill>
              <a:latin typeface="Cambria" pitchFamily="18" charset="0"/>
            </a:rPr>
            <a:t>Elementary Education Institutions</a:t>
          </a:r>
          <a:endParaRPr lang="en-US" b="1" dirty="0">
            <a:solidFill>
              <a:srgbClr val="FFFF00"/>
            </a:solidFill>
            <a:latin typeface="Cambria" pitchFamily="18" charset="0"/>
          </a:endParaRPr>
        </a:p>
      </dgm:t>
    </dgm:pt>
    <dgm:pt modelId="{2C17E8A7-D95B-4C1F-8B63-E3456C458407}" type="parTrans" cxnId="{55CF080B-FD2C-456F-A029-9BA251FD7930}">
      <dgm:prSet/>
      <dgm:spPr/>
      <dgm:t>
        <a:bodyPr/>
        <a:lstStyle/>
        <a:p>
          <a:endParaRPr lang="en-US">
            <a:solidFill>
              <a:srgbClr val="FFFF00"/>
            </a:solidFill>
            <a:latin typeface="Cambria" pitchFamily="18" charset="0"/>
          </a:endParaRPr>
        </a:p>
      </dgm:t>
    </dgm:pt>
    <dgm:pt modelId="{ADA73278-ACAC-495B-BF1D-F5F32495E422}" type="sibTrans" cxnId="{55CF080B-FD2C-456F-A029-9BA251FD7930}">
      <dgm:prSet/>
      <dgm:spPr/>
      <dgm:t>
        <a:bodyPr/>
        <a:lstStyle/>
        <a:p>
          <a:endParaRPr lang="en-US"/>
        </a:p>
      </dgm:t>
    </dgm:pt>
    <dgm:pt modelId="{D354750A-D1D8-40C5-BF5A-4BE2DAD97AB4}">
      <dgm:prSet/>
      <dgm:spPr/>
      <dgm:t>
        <a:bodyPr/>
        <a:lstStyle/>
        <a:p>
          <a:r>
            <a:rPr lang="en-US" b="1" dirty="0" smtClean="0">
              <a:solidFill>
                <a:srgbClr val="FFFF00"/>
              </a:solidFill>
              <a:latin typeface="Cambria" pitchFamily="18" charset="0"/>
            </a:rPr>
            <a:t>Secondary Education Institutions</a:t>
          </a:r>
          <a:endParaRPr lang="en-US" b="1" dirty="0">
            <a:solidFill>
              <a:srgbClr val="FFFF00"/>
            </a:solidFill>
            <a:latin typeface="Cambria" pitchFamily="18" charset="0"/>
          </a:endParaRPr>
        </a:p>
      </dgm:t>
    </dgm:pt>
    <dgm:pt modelId="{5076AB3E-A5EB-4423-BE14-9B3018254437}" type="parTrans" cxnId="{28D87A61-7128-450E-8900-9979DBDC0EA6}">
      <dgm:prSet/>
      <dgm:spPr/>
      <dgm:t>
        <a:bodyPr/>
        <a:lstStyle/>
        <a:p>
          <a:endParaRPr lang="en-US">
            <a:solidFill>
              <a:srgbClr val="FFFF00"/>
            </a:solidFill>
            <a:latin typeface="Cambria" pitchFamily="18" charset="0"/>
          </a:endParaRPr>
        </a:p>
      </dgm:t>
    </dgm:pt>
    <dgm:pt modelId="{1BBD04E3-0B0F-4512-B530-51F1B6D0CBB5}" type="sibTrans" cxnId="{28D87A61-7128-450E-8900-9979DBDC0EA6}">
      <dgm:prSet/>
      <dgm:spPr/>
      <dgm:t>
        <a:bodyPr/>
        <a:lstStyle/>
        <a:p>
          <a:endParaRPr lang="en-US"/>
        </a:p>
      </dgm:t>
    </dgm:pt>
    <dgm:pt modelId="{69150F35-C884-443A-BEDD-7D36152CCC04}">
      <dgm:prSet phldrT="[Text]"/>
      <dgm:spPr/>
      <dgm:t>
        <a:bodyPr/>
        <a:lstStyle/>
        <a:p>
          <a:r>
            <a:rPr lang="en-US" b="1" dirty="0" smtClean="0">
              <a:solidFill>
                <a:srgbClr val="FFFF00"/>
              </a:solidFill>
              <a:latin typeface="Cambria" pitchFamily="18" charset="0"/>
            </a:rPr>
            <a:t>Preschool Education Institutions</a:t>
          </a:r>
          <a:endParaRPr lang="en-US" b="1" dirty="0">
            <a:solidFill>
              <a:srgbClr val="FFFF00"/>
            </a:solidFill>
            <a:latin typeface="Cambria" pitchFamily="18" charset="0"/>
          </a:endParaRPr>
        </a:p>
      </dgm:t>
    </dgm:pt>
    <dgm:pt modelId="{879080BA-D6BD-48D5-9345-A05998E62859}" type="sibTrans" cxnId="{9E54E1A2-3DA0-40D5-B597-86A7BAE8911E}">
      <dgm:prSet/>
      <dgm:spPr/>
      <dgm:t>
        <a:bodyPr/>
        <a:lstStyle/>
        <a:p>
          <a:endParaRPr lang="en-US"/>
        </a:p>
      </dgm:t>
    </dgm:pt>
    <dgm:pt modelId="{EA0BBBEF-1A15-4F34-B2FA-DA4903F180FC}" type="parTrans" cxnId="{9E54E1A2-3DA0-40D5-B597-86A7BAE8911E}">
      <dgm:prSet/>
      <dgm:spPr/>
      <dgm:t>
        <a:bodyPr/>
        <a:lstStyle/>
        <a:p>
          <a:endParaRPr lang="en-US">
            <a:solidFill>
              <a:srgbClr val="FFFF00"/>
            </a:solidFill>
            <a:latin typeface="Cambria" pitchFamily="18" charset="0"/>
          </a:endParaRPr>
        </a:p>
      </dgm:t>
    </dgm:pt>
    <dgm:pt modelId="{AB2BAF3E-8E6A-476D-AA03-2F748A3FF023}" type="asst">
      <dgm:prSet/>
      <dgm:spPr/>
      <dgm:t>
        <a:bodyPr/>
        <a:lstStyle/>
        <a:p>
          <a:r>
            <a:rPr lang="en-US" b="1" dirty="0" smtClean="0">
              <a:solidFill>
                <a:srgbClr val="FFFF00"/>
              </a:solidFill>
              <a:latin typeface="Cambria" pitchFamily="18" charset="0"/>
            </a:rPr>
            <a:t>Public Institutions</a:t>
          </a:r>
          <a:endParaRPr lang="en-US" b="1" dirty="0">
            <a:solidFill>
              <a:srgbClr val="FFFF00"/>
            </a:solidFill>
            <a:latin typeface="Cambria" pitchFamily="18" charset="0"/>
          </a:endParaRPr>
        </a:p>
      </dgm:t>
    </dgm:pt>
    <dgm:pt modelId="{E4D6B269-12BE-49FC-8404-654AA1E351D0}" type="parTrans" cxnId="{9CA231B2-C926-4E14-8393-9A4DFE13F3B5}">
      <dgm:prSet/>
      <dgm:spPr/>
      <dgm:t>
        <a:bodyPr/>
        <a:lstStyle/>
        <a:p>
          <a:endParaRPr lang="en-US">
            <a:solidFill>
              <a:srgbClr val="FFFF00"/>
            </a:solidFill>
            <a:latin typeface="Cambria" pitchFamily="18" charset="0"/>
          </a:endParaRPr>
        </a:p>
      </dgm:t>
    </dgm:pt>
    <dgm:pt modelId="{C4EA09A4-7F1E-4912-A767-7533D6B85E5C}" type="sibTrans" cxnId="{9CA231B2-C926-4E14-8393-9A4DFE13F3B5}">
      <dgm:prSet/>
      <dgm:spPr/>
      <dgm:t>
        <a:bodyPr/>
        <a:lstStyle/>
        <a:p>
          <a:endParaRPr lang="en-US"/>
        </a:p>
      </dgm:t>
    </dgm:pt>
    <dgm:pt modelId="{DED84668-EC03-4861-B687-608DF690C99C}" type="asst">
      <dgm:prSet/>
      <dgm:spPr/>
      <dgm:t>
        <a:bodyPr/>
        <a:lstStyle/>
        <a:p>
          <a:r>
            <a:rPr lang="en-US" b="1" dirty="0" smtClean="0">
              <a:solidFill>
                <a:srgbClr val="FFFF00"/>
              </a:solidFill>
              <a:latin typeface="Cambria" pitchFamily="18" charset="0"/>
            </a:rPr>
            <a:t>Private Institutions</a:t>
          </a:r>
          <a:endParaRPr lang="en-US" b="1" dirty="0">
            <a:solidFill>
              <a:srgbClr val="FFFF00"/>
            </a:solidFill>
            <a:latin typeface="Cambria" pitchFamily="18" charset="0"/>
          </a:endParaRPr>
        </a:p>
      </dgm:t>
    </dgm:pt>
    <dgm:pt modelId="{BF1B8F8A-5243-43BF-BB52-5C171F2F8293}" type="parTrans" cxnId="{2CD67E45-53B6-4E9E-A769-C5B26824706A}">
      <dgm:prSet/>
      <dgm:spPr/>
      <dgm:t>
        <a:bodyPr/>
        <a:lstStyle/>
        <a:p>
          <a:endParaRPr lang="en-US">
            <a:solidFill>
              <a:srgbClr val="FFFF00"/>
            </a:solidFill>
            <a:latin typeface="Cambria" pitchFamily="18" charset="0"/>
          </a:endParaRPr>
        </a:p>
      </dgm:t>
    </dgm:pt>
    <dgm:pt modelId="{3B7839FC-826D-49B8-8844-66E271BAD662}" type="sibTrans" cxnId="{2CD67E45-53B6-4E9E-A769-C5B26824706A}">
      <dgm:prSet/>
      <dgm:spPr/>
      <dgm:t>
        <a:bodyPr/>
        <a:lstStyle/>
        <a:p>
          <a:endParaRPr lang="en-US"/>
        </a:p>
      </dgm:t>
    </dgm:pt>
    <dgm:pt modelId="{46508835-D09D-4B48-B997-09C92DD6A36D}" type="asst">
      <dgm:prSet/>
      <dgm:spPr/>
      <dgm:t>
        <a:bodyPr/>
        <a:lstStyle/>
        <a:p>
          <a:r>
            <a:rPr lang="en-US" b="1" dirty="0" smtClean="0">
              <a:solidFill>
                <a:srgbClr val="FFFF00"/>
              </a:solidFill>
              <a:latin typeface="Cambria" pitchFamily="18" charset="0"/>
            </a:rPr>
            <a:t> Secondary General</a:t>
          </a:r>
          <a:endParaRPr lang="en-US" b="1" dirty="0">
            <a:solidFill>
              <a:srgbClr val="FFFF00"/>
            </a:solidFill>
            <a:latin typeface="Cambria" pitchFamily="18" charset="0"/>
          </a:endParaRPr>
        </a:p>
      </dgm:t>
    </dgm:pt>
    <dgm:pt modelId="{FB96B48E-352C-4DF3-9D74-96A9D5E2EFE2}" type="parTrans" cxnId="{D062289B-F1A2-4079-8B27-C28988D84C64}">
      <dgm:prSet/>
      <dgm:spPr/>
      <dgm:t>
        <a:bodyPr/>
        <a:lstStyle/>
        <a:p>
          <a:endParaRPr lang="en-US">
            <a:solidFill>
              <a:srgbClr val="FFFF00"/>
            </a:solidFill>
            <a:latin typeface="Cambria" pitchFamily="18" charset="0"/>
          </a:endParaRPr>
        </a:p>
      </dgm:t>
    </dgm:pt>
    <dgm:pt modelId="{2510A21C-7B1D-4EDE-A560-86045CD2DD8A}" type="sibTrans" cxnId="{D062289B-F1A2-4079-8B27-C28988D84C64}">
      <dgm:prSet/>
      <dgm:spPr/>
      <dgm:t>
        <a:bodyPr/>
        <a:lstStyle/>
        <a:p>
          <a:endParaRPr lang="en-US"/>
        </a:p>
      </dgm:t>
    </dgm:pt>
    <dgm:pt modelId="{7B23A847-D818-41E1-8BF7-09E328F9BA63}" type="asst">
      <dgm:prSet/>
      <dgm:spPr/>
      <dgm:t>
        <a:bodyPr/>
        <a:lstStyle/>
        <a:p>
          <a:r>
            <a:rPr lang="en-US" b="1" dirty="0" smtClean="0">
              <a:solidFill>
                <a:srgbClr val="FFFF00"/>
              </a:solidFill>
              <a:latin typeface="Cambria" pitchFamily="18" charset="0"/>
            </a:rPr>
            <a:t>Secondary Vocational</a:t>
          </a:r>
          <a:endParaRPr lang="en-US" b="1" dirty="0">
            <a:solidFill>
              <a:srgbClr val="FFFF00"/>
            </a:solidFill>
            <a:latin typeface="Cambria" pitchFamily="18" charset="0"/>
          </a:endParaRPr>
        </a:p>
      </dgm:t>
    </dgm:pt>
    <dgm:pt modelId="{AC70434A-8B0D-469A-9BD2-ED0059B191EE}" type="parTrans" cxnId="{E2CB78DE-3BF1-4C46-93A8-8DB656FCED75}">
      <dgm:prSet/>
      <dgm:spPr/>
      <dgm:t>
        <a:bodyPr/>
        <a:lstStyle/>
        <a:p>
          <a:endParaRPr lang="en-US">
            <a:solidFill>
              <a:srgbClr val="FFFF00"/>
            </a:solidFill>
            <a:latin typeface="Cambria" pitchFamily="18" charset="0"/>
          </a:endParaRPr>
        </a:p>
      </dgm:t>
    </dgm:pt>
    <dgm:pt modelId="{9FAEFE2F-D922-4600-BCB7-EC050F06AD03}" type="sibTrans" cxnId="{E2CB78DE-3BF1-4C46-93A8-8DB656FCED75}">
      <dgm:prSet/>
      <dgm:spPr/>
      <dgm:t>
        <a:bodyPr/>
        <a:lstStyle/>
        <a:p>
          <a:endParaRPr lang="en-US"/>
        </a:p>
      </dgm:t>
    </dgm:pt>
    <dgm:pt modelId="{A1C829F6-4604-4BF2-A368-6CB1C86676F9}">
      <dgm:prSet/>
      <dgm:spPr/>
      <dgm:t>
        <a:bodyPr/>
        <a:lstStyle/>
        <a:p>
          <a:r>
            <a:rPr lang="en-US" b="1" dirty="0" smtClean="0">
              <a:solidFill>
                <a:srgbClr val="FFFF00"/>
              </a:solidFill>
              <a:latin typeface="Cambria" pitchFamily="18" charset="0"/>
            </a:rPr>
            <a:t>Parliament</a:t>
          </a:r>
          <a:r>
            <a:rPr lang="en-US" dirty="0" smtClean="0">
              <a:latin typeface="Cambria" pitchFamily="18" charset="0"/>
            </a:rPr>
            <a:t> </a:t>
          </a:r>
          <a:endParaRPr lang="en-US" dirty="0">
            <a:latin typeface="Cambria" pitchFamily="18" charset="0"/>
          </a:endParaRPr>
        </a:p>
      </dgm:t>
    </dgm:pt>
    <dgm:pt modelId="{9B21F4AD-5E68-4BAF-9573-685AF5369568}" type="parTrans" cxnId="{2FF61022-12B2-4EB8-A9C4-C27875E64657}">
      <dgm:prSet/>
      <dgm:spPr/>
      <dgm:t>
        <a:bodyPr/>
        <a:lstStyle/>
        <a:p>
          <a:endParaRPr lang="en-US"/>
        </a:p>
      </dgm:t>
    </dgm:pt>
    <dgm:pt modelId="{59D44F92-B267-4129-8685-B97A1C25F88F}" type="sibTrans" cxnId="{2FF61022-12B2-4EB8-A9C4-C27875E64657}">
      <dgm:prSet/>
      <dgm:spPr/>
      <dgm:t>
        <a:bodyPr/>
        <a:lstStyle/>
        <a:p>
          <a:endParaRPr lang="en-US"/>
        </a:p>
      </dgm:t>
    </dgm:pt>
    <dgm:pt modelId="{90DEF965-15C0-47F0-A286-5A7321423674}" type="asst">
      <dgm:prSet/>
      <dgm:spPr>
        <a:solidFill>
          <a:schemeClr val="accent2"/>
        </a:solidFill>
      </dgm:spPr>
      <dgm:t>
        <a:bodyPr/>
        <a:lstStyle/>
        <a:p>
          <a:r>
            <a:rPr lang="en-US" b="1" dirty="0" smtClean="0">
              <a:solidFill>
                <a:srgbClr val="FFFF00"/>
              </a:solidFill>
              <a:latin typeface="Cambria" pitchFamily="18" charset="0"/>
            </a:rPr>
            <a:t>Councils</a:t>
          </a:r>
          <a:endParaRPr lang="en-US" b="1" dirty="0">
            <a:solidFill>
              <a:srgbClr val="FFFF00"/>
            </a:solidFill>
            <a:latin typeface="Cambria" pitchFamily="18" charset="0"/>
          </a:endParaRPr>
        </a:p>
      </dgm:t>
    </dgm:pt>
    <dgm:pt modelId="{2B84F3EC-9713-4F78-AA7E-2179228B5470}" type="parTrans" cxnId="{C2893FFE-2F12-4729-B0CC-6D26DA1B8E70}">
      <dgm:prSet/>
      <dgm:spPr/>
      <dgm:t>
        <a:bodyPr/>
        <a:lstStyle/>
        <a:p>
          <a:endParaRPr lang="en-US">
            <a:solidFill>
              <a:srgbClr val="FFFF00"/>
            </a:solidFill>
            <a:latin typeface="Cambria" pitchFamily="18" charset="0"/>
          </a:endParaRPr>
        </a:p>
      </dgm:t>
    </dgm:pt>
    <dgm:pt modelId="{135B1DEE-5026-4874-9D04-57DC9C8FD776}" type="sibTrans" cxnId="{C2893FFE-2F12-4729-B0CC-6D26DA1B8E70}">
      <dgm:prSet/>
      <dgm:spPr/>
      <dgm:t>
        <a:bodyPr/>
        <a:lstStyle/>
        <a:p>
          <a:endParaRPr lang="en-US"/>
        </a:p>
      </dgm:t>
    </dgm:pt>
    <dgm:pt modelId="{4B9A2278-0643-4FA4-BF71-69A00B5C2EEC}" type="asst">
      <dgm:prSet/>
      <dgm:spPr/>
      <dgm:t>
        <a:bodyPr/>
        <a:lstStyle/>
        <a:p>
          <a:r>
            <a:rPr lang="en-US" b="1" dirty="0" smtClean="0">
              <a:solidFill>
                <a:srgbClr val="FFFF00"/>
              </a:solidFill>
              <a:latin typeface="Cambria" pitchFamily="18" charset="0"/>
            </a:rPr>
            <a:t>National Council for Education</a:t>
          </a:r>
          <a:endParaRPr lang="en-US" b="1" dirty="0">
            <a:solidFill>
              <a:srgbClr val="FFFF00"/>
            </a:solidFill>
            <a:latin typeface="Cambria" pitchFamily="18" charset="0"/>
          </a:endParaRPr>
        </a:p>
      </dgm:t>
    </dgm:pt>
    <dgm:pt modelId="{D25BD1E7-6ED4-4850-9663-E269AFD1139A}" type="parTrans" cxnId="{9C820D09-3348-45FA-A3A1-AC07213502F6}">
      <dgm:prSet/>
      <dgm:spPr/>
      <dgm:t>
        <a:bodyPr/>
        <a:lstStyle/>
        <a:p>
          <a:endParaRPr lang="en-US">
            <a:solidFill>
              <a:srgbClr val="FFFF00"/>
            </a:solidFill>
            <a:latin typeface="Cambria" pitchFamily="18" charset="0"/>
          </a:endParaRPr>
        </a:p>
      </dgm:t>
    </dgm:pt>
    <dgm:pt modelId="{5BA72C63-970F-4CF0-9CDE-75052EBC4DBF}" type="sibTrans" cxnId="{9C820D09-3348-45FA-A3A1-AC07213502F6}">
      <dgm:prSet/>
      <dgm:spPr/>
      <dgm:t>
        <a:bodyPr/>
        <a:lstStyle/>
        <a:p>
          <a:endParaRPr lang="en-US"/>
        </a:p>
      </dgm:t>
    </dgm:pt>
    <dgm:pt modelId="{2DDA0C7A-BB1F-4D10-BA3D-7756E7CEC07D}" type="asst">
      <dgm:prSet/>
      <dgm:spPr/>
      <dgm:t>
        <a:bodyPr/>
        <a:lstStyle/>
        <a:p>
          <a:r>
            <a:rPr lang="en-US" b="1" dirty="0" smtClean="0">
              <a:solidFill>
                <a:srgbClr val="FFFF00"/>
              </a:solidFill>
              <a:latin typeface="Cambria" pitchFamily="18" charset="0"/>
            </a:rPr>
            <a:t>Council for Qualifications</a:t>
          </a:r>
          <a:endParaRPr lang="en-US" b="1" dirty="0">
            <a:solidFill>
              <a:srgbClr val="FFFF00"/>
            </a:solidFill>
            <a:latin typeface="Cambria" pitchFamily="18" charset="0"/>
          </a:endParaRPr>
        </a:p>
      </dgm:t>
    </dgm:pt>
    <dgm:pt modelId="{3AF1B19E-BE80-4F75-96EA-D10C3A7DF0C9}" type="parTrans" cxnId="{20C6AA50-A799-4957-BCF6-1F43E564140C}">
      <dgm:prSet/>
      <dgm:spPr/>
      <dgm:t>
        <a:bodyPr/>
        <a:lstStyle/>
        <a:p>
          <a:endParaRPr lang="en-US">
            <a:solidFill>
              <a:srgbClr val="FFFF00"/>
            </a:solidFill>
            <a:latin typeface="Cambria" pitchFamily="18" charset="0"/>
          </a:endParaRPr>
        </a:p>
      </dgm:t>
    </dgm:pt>
    <dgm:pt modelId="{AE2DE39F-76E1-47DE-A5FB-A4E8F48F7B98}" type="sibTrans" cxnId="{20C6AA50-A799-4957-BCF6-1F43E564140C}">
      <dgm:prSet/>
      <dgm:spPr/>
      <dgm:t>
        <a:bodyPr/>
        <a:lstStyle/>
        <a:p>
          <a:endParaRPr lang="en-US"/>
        </a:p>
      </dgm:t>
    </dgm:pt>
    <dgm:pt modelId="{CF6895EB-CE4F-4B85-BBDA-3CBD044EF52F}" type="asst">
      <dgm:prSet/>
      <dgm:spPr/>
      <dgm:t>
        <a:bodyPr/>
        <a:lstStyle/>
        <a:p>
          <a:r>
            <a:rPr lang="en-US" b="1" dirty="0" smtClean="0">
              <a:solidFill>
                <a:srgbClr val="FFFF00"/>
              </a:solidFill>
              <a:latin typeface="Cambria" pitchFamily="18" charset="0"/>
            </a:rPr>
            <a:t>Council for High Education</a:t>
          </a:r>
          <a:endParaRPr lang="en-US" b="1" dirty="0">
            <a:solidFill>
              <a:srgbClr val="FFFF00"/>
            </a:solidFill>
            <a:latin typeface="Cambria" pitchFamily="18" charset="0"/>
          </a:endParaRPr>
        </a:p>
      </dgm:t>
    </dgm:pt>
    <dgm:pt modelId="{7FB15C67-C633-444E-A6E2-46C898511595}" type="parTrans" cxnId="{482C1F1B-8B0B-45D1-A3A2-5DCC0925239E}">
      <dgm:prSet/>
      <dgm:spPr/>
      <dgm:t>
        <a:bodyPr/>
        <a:lstStyle/>
        <a:p>
          <a:endParaRPr lang="en-US">
            <a:solidFill>
              <a:srgbClr val="FFFF00"/>
            </a:solidFill>
            <a:latin typeface="Cambria" pitchFamily="18" charset="0"/>
          </a:endParaRPr>
        </a:p>
      </dgm:t>
    </dgm:pt>
    <dgm:pt modelId="{29845D66-7312-4A34-86BE-6D53E3E488B6}" type="sibTrans" cxnId="{482C1F1B-8B0B-45D1-A3A2-5DCC0925239E}">
      <dgm:prSet/>
      <dgm:spPr/>
      <dgm:t>
        <a:bodyPr/>
        <a:lstStyle/>
        <a:p>
          <a:endParaRPr lang="en-US"/>
        </a:p>
      </dgm:t>
    </dgm:pt>
    <dgm:pt modelId="{DDC4E881-48C3-4A18-8361-4E1DF3BA5B55}">
      <dgm:prSet/>
      <dgm:spPr>
        <a:solidFill>
          <a:schemeClr val="accent2"/>
        </a:solidFill>
        <a:ln w="9525"/>
      </dgm:spPr>
      <dgm:t>
        <a:bodyPr/>
        <a:lstStyle/>
        <a:p>
          <a:r>
            <a:rPr lang="en-US" b="1" dirty="0" smtClean="0">
              <a:solidFill>
                <a:srgbClr val="FFFF00"/>
              </a:solidFill>
              <a:latin typeface="Cambria" pitchFamily="18" charset="0"/>
            </a:rPr>
            <a:t>Ministry of Education and Sports</a:t>
          </a:r>
          <a:endParaRPr lang="en-US" b="1" dirty="0">
            <a:solidFill>
              <a:srgbClr val="FFFF00"/>
            </a:solidFill>
            <a:latin typeface="Cambria" pitchFamily="18" charset="0"/>
          </a:endParaRPr>
        </a:p>
      </dgm:t>
    </dgm:pt>
    <dgm:pt modelId="{C807901F-FC9A-418C-BA6D-524210635B47}" type="parTrans" cxnId="{E41B55A1-8B49-48C5-B156-62F9A4BF0479}">
      <dgm:prSet/>
      <dgm:spPr/>
      <dgm:t>
        <a:bodyPr/>
        <a:lstStyle/>
        <a:p>
          <a:endParaRPr lang="en-US"/>
        </a:p>
      </dgm:t>
    </dgm:pt>
    <dgm:pt modelId="{6DFD0A67-7F4B-47E5-B52B-46F76052128A}" type="sibTrans" cxnId="{E41B55A1-8B49-48C5-B156-62F9A4BF0479}">
      <dgm:prSet/>
      <dgm:spPr/>
      <dgm:t>
        <a:bodyPr/>
        <a:lstStyle/>
        <a:p>
          <a:endParaRPr lang="en-US"/>
        </a:p>
      </dgm:t>
    </dgm:pt>
    <dgm:pt modelId="{3B0FF3B7-093D-4436-80C2-486097F94BAA}" type="asst">
      <dgm:prSet/>
      <dgm:spPr>
        <a:solidFill>
          <a:schemeClr val="accent2"/>
        </a:solidFill>
      </dgm:spPr>
      <dgm:t>
        <a:bodyPr/>
        <a:lstStyle/>
        <a:p>
          <a:r>
            <a:rPr lang="en-US" b="1" dirty="0" smtClean="0">
              <a:solidFill>
                <a:srgbClr val="FFFF00"/>
              </a:solidFill>
              <a:latin typeface="Cambria" pitchFamily="18" charset="0"/>
            </a:rPr>
            <a:t>Institutions</a:t>
          </a:r>
          <a:endParaRPr lang="en-US" b="1" dirty="0">
            <a:solidFill>
              <a:srgbClr val="FFFF00"/>
            </a:solidFill>
            <a:latin typeface="Cambria" pitchFamily="18" charset="0"/>
          </a:endParaRPr>
        </a:p>
      </dgm:t>
    </dgm:pt>
    <dgm:pt modelId="{D7AB70F5-3E74-4006-8AED-F1D6AB21A796}" type="parTrans" cxnId="{85D0D301-E1CC-4B63-A7DB-7127B4A78930}">
      <dgm:prSet/>
      <dgm:spPr/>
      <dgm:t>
        <a:bodyPr/>
        <a:lstStyle/>
        <a:p>
          <a:endParaRPr lang="en-US">
            <a:latin typeface="Cambria" pitchFamily="18" charset="0"/>
          </a:endParaRPr>
        </a:p>
      </dgm:t>
    </dgm:pt>
    <dgm:pt modelId="{69EB3623-AED8-469C-9F61-9E4A557B500E}" type="sibTrans" cxnId="{85D0D301-E1CC-4B63-A7DB-7127B4A78930}">
      <dgm:prSet/>
      <dgm:spPr/>
      <dgm:t>
        <a:bodyPr/>
        <a:lstStyle/>
        <a:p>
          <a:endParaRPr lang="en-US"/>
        </a:p>
      </dgm:t>
    </dgm:pt>
    <dgm:pt modelId="{6872829E-CC4B-4AD7-9C70-B551108473C6}" type="asst">
      <dgm:prSet/>
      <dgm:spPr/>
      <dgm:t>
        <a:bodyPr/>
        <a:lstStyle/>
        <a:p>
          <a:r>
            <a:rPr lang="en-US" b="1" dirty="0" smtClean="0">
              <a:solidFill>
                <a:srgbClr val="FFFF00"/>
              </a:solidFill>
              <a:latin typeface="Cambria" pitchFamily="18" charset="0"/>
            </a:rPr>
            <a:t>Bureau for the Education Service</a:t>
          </a:r>
          <a:endParaRPr lang="en-US" b="1" dirty="0">
            <a:solidFill>
              <a:srgbClr val="FFFF00"/>
            </a:solidFill>
            <a:latin typeface="Cambria" pitchFamily="18" charset="0"/>
          </a:endParaRPr>
        </a:p>
      </dgm:t>
    </dgm:pt>
    <dgm:pt modelId="{E6C9D666-02A5-4E2D-9E5A-221A9E2D0093}" type="parTrans" cxnId="{DA7F6943-E518-428C-8EF9-0DD12E185054}">
      <dgm:prSet/>
      <dgm:spPr/>
      <dgm:t>
        <a:bodyPr/>
        <a:lstStyle/>
        <a:p>
          <a:endParaRPr lang="en-US">
            <a:latin typeface="Cambria" pitchFamily="18" charset="0"/>
          </a:endParaRPr>
        </a:p>
      </dgm:t>
    </dgm:pt>
    <dgm:pt modelId="{40CDCD30-3AA1-47AD-B7B3-5481839610DF}" type="sibTrans" cxnId="{DA7F6943-E518-428C-8EF9-0DD12E185054}">
      <dgm:prSet/>
      <dgm:spPr/>
      <dgm:t>
        <a:bodyPr/>
        <a:lstStyle/>
        <a:p>
          <a:endParaRPr lang="en-US"/>
        </a:p>
      </dgm:t>
    </dgm:pt>
    <dgm:pt modelId="{DBD08E76-CC57-4117-8C61-B82E73B5B9AD}" type="asst">
      <dgm:prSet/>
      <dgm:spPr/>
      <dgm:t>
        <a:bodyPr/>
        <a:lstStyle/>
        <a:p>
          <a:r>
            <a:rPr lang="en-US" b="1" dirty="0" smtClean="0">
              <a:solidFill>
                <a:srgbClr val="FFFF00"/>
              </a:solidFill>
              <a:latin typeface="Cambria" pitchFamily="18" charset="0"/>
            </a:rPr>
            <a:t>Center for Vocational Education</a:t>
          </a:r>
          <a:endParaRPr lang="en-US" b="1" dirty="0">
            <a:solidFill>
              <a:srgbClr val="FFFF00"/>
            </a:solidFill>
            <a:latin typeface="Cambria" pitchFamily="18" charset="0"/>
          </a:endParaRPr>
        </a:p>
      </dgm:t>
    </dgm:pt>
    <dgm:pt modelId="{10BB0587-0331-4214-B8CC-34B95C4E12B6}" type="parTrans" cxnId="{1323317E-D17B-4710-8433-EA92C792B415}">
      <dgm:prSet/>
      <dgm:spPr/>
      <dgm:t>
        <a:bodyPr/>
        <a:lstStyle/>
        <a:p>
          <a:endParaRPr lang="en-US">
            <a:latin typeface="Cambria" pitchFamily="18" charset="0"/>
          </a:endParaRPr>
        </a:p>
      </dgm:t>
    </dgm:pt>
    <dgm:pt modelId="{A2FAB17A-DC2A-47C3-9A3C-29C900A59901}" type="sibTrans" cxnId="{1323317E-D17B-4710-8433-EA92C792B415}">
      <dgm:prSet/>
      <dgm:spPr/>
      <dgm:t>
        <a:bodyPr/>
        <a:lstStyle/>
        <a:p>
          <a:endParaRPr lang="en-US"/>
        </a:p>
      </dgm:t>
    </dgm:pt>
    <dgm:pt modelId="{1804CB54-9951-4013-AF00-56BE00BBD37D}" type="asst">
      <dgm:prSet/>
      <dgm:spPr/>
      <dgm:t>
        <a:bodyPr/>
        <a:lstStyle/>
        <a:p>
          <a:r>
            <a:rPr lang="en-US" b="1" dirty="0" smtClean="0">
              <a:solidFill>
                <a:srgbClr val="FFFF00"/>
              </a:solidFill>
              <a:latin typeface="Cambria" pitchFamily="18" charset="0"/>
            </a:rPr>
            <a:t>Examination Center</a:t>
          </a:r>
          <a:endParaRPr lang="en-US" b="1" dirty="0">
            <a:solidFill>
              <a:srgbClr val="FFFF00"/>
            </a:solidFill>
            <a:latin typeface="Cambria" pitchFamily="18" charset="0"/>
          </a:endParaRPr>
        </a:p>
      </dgm:t>
    </dgm:pt>
    <dgm:pt modelId="{5C70B205-5E73-4A19-BE40-DE83FB3525AC}" type="parTrans" cxnId="{99533CCF-5671-455E-B9E3-CDBAF3D4E10A}">
      <dgm:prSet/>
      <dgm:spPr/>
      <dgm:t>
        <a:bodyPr/>
        <a:lstStyle/>
        <a:p>
          <a:endParaRPr lang="en-US">
            <a:latin typeface="Cambria" pitchFamily="18" charset="0"/>
          </a:endParaRPr>
        </a:p>
      </dgm:t>
    </dgm:pt>
    <dgm:pt modelId="{C009B8AE-796A-4107-9E68-44E0AFCB7028}" type="sibTrans" cxnId="{99533CCF-5671-455E-B9E3-CDBAF3D4E10A}">
      <dgm:prSet/>
      <dgm:spPr/>
      <dgm:t>
        <a:bodyPr/>
        <a:lstStyle/>
        <a:p>
          <a:endParaRPr lang="en-US"/>
        </a:p>
      </dgm:t>
    </dgm:pt>
    <dgm:pt modelId="{BB3376E6-496D-4022-BE8F-CFE56085F5E2}" type="asst">
      <dgm:prSet/>
      <dgm:spPr/>
      <dgm:t>
        <a:bodyPr/>
        <a:lstStyle/>
        <a:p>
          <a:r>
            <a:rPr lang="en-US" b="1" dirty="0" smtClean="0">
              <a:solidFill>
                <a:srgbClr val="FFFF00"/>
              </a:solidFill>
              <a:latin typeface="Cambria" pitchFamily="18" charset="0"/>
            </a:rPr>
            <a:t>Bureau for Textbooks and Teaching Material</a:t>
          </a:r>
          <a:endParaRPr lang="en-US" b="1" dirty="0">
            <a:solidFill>
              <a:srgbClr val="FFFF00"/>
            </a:solidFill>
            <a:latin typeface="Cambria" pitchFamily="18" charset="0"/>
          </a:endParaRPr>
        </a:p>
      </dgm:t>
    </dgm:pt>
    <dgm:pt modelId="{BDF11F7A-BE84-4698-A1A0-2E4CD0FFF489}" type="parTrans" cxnId="{1EB3CD13-B695-4269-9134-0A6EF2EA2AA7}">
      <dgm:prSet/>
      <dgm:spPr/>
      <dgm:t>
        <a:bodyPr/>
        <a:lstStyle/>
        <a:p>
          <a:endParaRPr lang="en-US">
            <a:latin typeface="Cambria" pitchFamily="18" charset="0"/>
          </a:endParaRPr>
        </a:p>
      </dgm:t>
    </dgm:pt>
    <dgm:pt modelId="{F5026A5A-D8F1-4848-9B36-59A13548059F}" type="sibTrans" cxnId="{1EB3CD13-B695-4269-9134-0A6EF2EA2AA7}">
      <dgm:prSet/>
      <dgm:spPr/>
      <dgm:t>
        <a:bodyPr/>
        <a:lstStyle/>
        <a:p>
          <a:endParaRPr lang="en-US"/>
        </a:p>
      </dgm:t>
    </dgm:pt>
    <dgm:pt modelId="{B51F36B9-793C-47E0-914B-D1294F5D5D95}" type="pres">
      <dgm:prSet presAssocID="{0B38DB09-8271-4152-A2E6-DA5B30595FC1}" presName="hierChild1" presStyleCnt="0">
        <dgm:presLayoutVars>
          <dgm:orgChart val="1"/>
          <dgm:chPref val="1"/>
          <dgm:dir/>
          <dgm:animOne val="branch"/>
          <dgm:animLvl val="lvl"/>
          <dgm:resizeHandles/>
        </dgm:presLayoutVars>
      </dgm:prSet>
      <dgm:spPr/>
      <dgm:t>
        <a:bodyPr/>
        <a:lstStyle/>
        <a:p>
          <a:endParaRPr lang="en-US"/>
        </a:p>
      </dgm:t>
    </dgm:pt>
    <dgm:pt modelId="{69BC925E-341D-4BB5-9CBA-C41BFD79B71E}" type="pres">
      <dgm:prSet presAssocID="{A1C829F6-4604-4BF2-A368-6CB1C86676F9}" presName="hierRoot1" presStyleCnt="0">
        <dgm:presLayoutVars>
          <dgm:hierBranch val="init"/>
        </dgm:presLayoutVars>
      </dgm:prSet>
      <dgm:spPr/>
      <dgm:t>
        <a:bodyPr/>
        <a:lstStyle/>
        <a:p>
          <a:endParaRPr lang="en-US"/>
        </a:p>
      </dgm:t>
    </dgm:pt>
    <dgm:pt modelId="{BC2E64F2-0E1D-4EF4-8618-DC03A2532096}" type="pres">
      <dgm:prSet presAssocID="{A1C829F6-4604-4BF2-A368-6CB1C86676F9}" presName="rootComposite1" presStyleCnt="0"/>
      <dgm:spPr/>
      <dgm:t>
        <a:bodyPr/>
        <a:lstStyle/>
        <a:p>
          <a:endParaRPr lang="en-US"/>
        </a:p>
      </dgm:t>
    </dgm:pt>
    <dgm:pt modelId="{CB8F1D1F-6DDC-489C-AB4B-746ADBB88F9A}" type="pres">
      <dgm:prSet presAssocID="{A1C829F6-4604-4BF2-A368-6CB1C86676F9}" presName="rootText1" presStyleLbl="node0" presStyleIdx="0" presStyleCnt="3" custScaleX="91144" custScaleY="88597" custLinFactNeighborX="-14261" custLinFactNeighborY="12546">
        <dgm:presLayoutVars>
          <dgm:chPref val="3"/>
        </dgm:presLayoutVars>
      </dgm:prSet>
      <dgm:spPr/>
      <dgm:t>
        <a:bodyPr/>
        <a:lstStyle/>
        <a:p>
          <a:endParaRPr lang="en-US"/>
        </a:p>
      </dgm:t>
    </dgm:pt>
    <dgm:pt modelId="{44FA8BFA-1F66-4061-B43F-E54822E7DEA1}" type="pres">
      <dgm:prSet presAssocID="{A1C829F6-4604-4BF2-A368-6CB1C86676F9}" presName="rootConnector1" presStyleLbl="node1" presStyleIdx="0" presStyleCnt="0"/>
      <dgm:spPr/>
      <dgm:t>
        <a:bodyPr/>
        <a:lstStyle/>
        <a:p>
          <a:endParaRPr lang="en-US"/>
        </a:p>
      </dgm:t>
    </dgm:pt>
    <dgm:pt modelId="{11E7D1AF-AC5C-4927-9A48-9CA6380EAD61}" type="pres">
      <dgm:prSet presAssocID="{A1C829F6-4604-4BF2-A368-6CB1C86676F9}" presName="hierChild2" presStyleCnt="0"/>
      <dgm:spPr/>
      <dgm:t>
        <a:bodyPr/>
        <a:lstStyle/>
        <a:p>
          <a:endParaRPr lang="en-US"/>
        </a:p>
      </dgm:t>
    </dgm:pt>
    <dgm:pt modelId="{476A09CF-11E6-4BBB-99D0-7E21600B4099}" type="pres">
      <dgm:prSet presAssocID="{A1C829F6-4604-4BF2-A368-6CB1C86676F9}" presName="hierChild3" presStyleCnt="0"/>
      <dgm:spPr/>
      <dgm:t>
        <a:bodyPr/>
        <a:lstStyle/>
        <a:p>
          <a:endParaRPr lang="en-US"/>
        </a:p>
      </dgm:t>
    </dgm:pt>
    <dgm:pt modelId="{1D39B5B2-57D3-4E8E-AEDF-43B731404649}" type="pres">
      <dgm:prSet presAssocID="{BC1A7C11-8CFF-48FA-957C-590576DDA40C}" presName="hierRoot1" presStyleCnt="0">
        <dgm:presLayoutVars>
          <dgm:hierBranch val="init"/>
        </dgm:presLayoutVars>
      </dgm:prSet>
      <dgm:spPr/>
      <dgm:t>
        <a:bodyPr/>
        <a:lstStyle/>
        <a:p>
          <a:endParaRPr lang="en-US"/>
        </a:p>
      </dgm:t>
    </dgm:pt>
    <dgm:pt modelId="{C2317234-1F9F-4D53-B96B-F5EA0DBFC7AC}" type="pres">
      <dgm:prSet presAssocID="{BC1A7C11-8CFF-48FA-957C-590576DDA40C}" presName="rootComposite1" presStyleCnt="0"/>
      <dgm:spPr/>
      <dgm:t>
        <a:bodyPr/>
        <a:lstStyle/>
        <a:p>
          <a:endParaRPr lang="en-US"/>
        </a:p>
      </dgm:t>
    </dgm:pt>
    <dgm:pt modelId="{9FC35504-5347-4446-8A68-DB5333F0510C}" type="pres">
      <dgm:prSet presAssocID="{BC1A7C11-8CFF-48FA-957C-590576DDA40C}" presName="rootText1" presStyleLbl="node0" presStyleIdx="1" presStyleCnt="3" custScaleX="104455" custScaleY="86331" custLinFactNeighborX="-7317" custLinFactNeighborY="12546">
        <dgm:presLayoutVars>
          <dgm:chPref val="3"/>
        </dgm:presLayoutVars>
      </dgm:prSet>
      <dgm:spPr/>
      <dgm:t>
        <a:bodyPr/>
        <a:lstStyle/>
        <a:p>
          <a:endParaRPr lang="en-US"/>
        </a:p>
      </dgm:t>
    </dgm:pt>
    <dgm:pt modelId="{79019D92-4AB9-4E7F-BB79-473496D6F737}" type="pres">
      <dgm:prSet presAssocID="{BC1A7C11-8CFF-48FA-957C-590576DDA40C}" presName="rootConnector1" presStyleLbl="node1" presStyleIdx="0" presStyleCnt="0"/>
      <dgm:spPr/>
      <dgm:t>
        <a:bodyPr/>
        <a:lstStyle/>
        <a:p>
          <a:endParaRPr lang="en-US"/>
        </a:p>
      </dgm:t>
    </dgm:pt>
    <dgm:pt modelId="{F69DFFAB-015E-4350-A9F3-5AA7DB0FFB73}" type="pres">
      <dgm:prSet presAssocID="{BC1A7C11-8CFF-48FA-957C-590576DDA40C}" presName="hierChild2" presStyleCnt="0"/>
      <dgm:spPr/>
      <dgm:t>
        <a:bodyPr/>
        <a:lstStyle/>
        <a:p>
          <a:endParaRPr lang="en-US"/>
        </a:p>
      </dgm:t>
    </dgm:pt>
    <dgm:pt modelId="{C6270685-796E-4FE6-8C4F-A8C1535A67F8}" type="pres">
      <dgm:prSet presAssocID="{40220C86-E2CB-4AAE-8AD7-DC12A0D5F4A4}" presName="Name37" presStyleLbl="parChTrans1D2" presStyleIdx="0" presStyleCnt="6"/>
      <dgm:spPr/>
      <dgm:t>
        <a:bodyPr/>
        <a:lstStyle/>
        <a:p>
          <a:endParaRPr lang="en-US"/>
        </a:p>
      </dgm:t>
    </dgm:pt>
    <dgm:pt modelId="{B4C5BAC9-AD4F-4577-B6FC-EB74890B47CD}" type="pres">
      <dgm:prSet presAssocID="{CF99E563-0C83-4B6A-91A1-21978D3F9C56}" presName="hierRoot2" presStyleCnt="0">
        <dgm:presLayoutVars>
          <dgm:hierBranch val="init"/>
        </dgm:presLayoutVars>
      </dgm:prSet>
      <dgm:spPr/>
      <dgm:t>
        <a:bodyPr/>
        <a:lstStyle/>
        <a:p>
          <a:endParaRPr lang="en-US"/>
        </a:p>
      </dgm:t>
    </dgm:pt>
    <dgm:pt modelId="{DF4A2E6A-529B-48A7-A35E-B2D28E29E732}" type="pres">
      <dgm:prSet presAssocID="{CF99E563-0C83-4B6A-91A1-21978D3F9C56}" presName="rootComposite" presStyleCnt="0"/>
      <dgm:spPr/>
      <dgm:t>
        <a:bodyPr/>
        <a:lstStyle/>
        <a:p>
          <a:endParaRPr lang="en-US"/>
        </a:p>
      </dgm:t>
    </dgm:pt>
    <dgm:pt modelId="{3DE7801E-A9A1-4EED-92EA-93E129EDDE17}" type="pres">
      <dgm:prSet presAssocID="{CF99E563-0C83-4B6A-91A1-21978D3F9C56}" presName="rootText" presStyleLbl="node2" presStyleIdx="0" presStyleCnt="4" custLinFactNeighborX="35855" custLinFactNeighborY="-54090">
        <dgm:presLayoutVars>
          <dgm:chPref val="3"/>
        </dgm:presLayoutVars>
      </dgm:prSet>
      <dgm:spPr>
        <a:prstGeom prst="roundRect">
          <a:avLst/>
        </a:prstGeom>
      </dgm:spPr>
      <dgm:t>
        <a:bodyPr/>
        <a:lstStyle/>
        <a:p>
          <a:endParaRPr lang="en-US"/>
        </a:p>
      </dgm:t>
    </dgm:pt>
    <dgm:pt modelId="{DB1AD6BC-00D8-4EF7-89BB-13C6B59357E7}" type="pres">
      <dgm:prSet presAssocID="{CF99E563-0C83-4B6A-91A1-21978D3F9C56}" presName="rootConnector" presStyleLbl="node2" presStyleIdx="0" presStyleCnt="4"/>
      <dgm:spPr/>
      <dgm:t>
        <a:bodyPr/>
        <a:lstStyle/>
        <a:p>
          <a:endParaRPr lang="en-US"/>
        </a:p>
      </dgm:t>
    </dgm:pt>
    <dgm:pt modelId="{41C80067-7BF9-4E5D-977F-9F41621F4551}" type="pres">
      <dgm:prSet presAssocID="{CF99E563-0C83-4B6A-91A1-21978D3F9C56}" presName="hierChild4" presStyleCnt="0"/>
      <dgm:spPr/>
      <dgm:t>
        <a:bodyPr/>
        <a:lstStyle/>
        <a:p>
          <a:endParaRPr lang="en-US"/>
        </a:p>
      </dgm:t>
    </dgm:pt>
    <dgm:pt modelId="{E9B44170-E4AB-42C3-A6E1-723D2C3721CD}" type="pres">
      <dgm:prSet presAssocID="{CF99E563-0C83-4B6A-91A1-21978D3F9C56}" presName="hierChild5" presStyleCnt="0"/>
      <dgm:spPr/>
      <dgm:t>
        <a:bodyPr/>
        <a:lstStyle/>
        <a:p>
          <a:endParaRPr lang="en-US"/>
        </a:p>
      </dgm:t>
    </dgm:pt>
    <dgm:pt modelId="{2040B274-D623-4958-996D-87872DE1ACE9}" type="pres">
      <dgm:prSet presAssocID="{E4D6B269-12BE-49FC-8404-654AA1E351D0}" presName="Name111" presStyleLbl="parChTrans1D3" presStyleIdx="0" presStyleCnt="11"/>
      <dgm:spPr/>
      <dgm:t>
        <a:bodyPr/>
        <a:lstStyle/>
        <a:p>
          <a:endParaRPr lang="en-US"/>
        </a:p>
      </dgm:t>
    </dgm:pt>
    <dgm:pt modelId="{D834591A-4B83-4CF1-9428-4B6DDBABF5A0}" type="pres">
      <dgm:prSet presAssocID="{AB2BAF3E-8E6A-476D-AA03-2F748A3FF023}" presName="hierRoot3" presStyleCnt="0">
        <dgm:presLayoutVars>
          <dgm:hierBranch val="init"/>
        </dgm:presLayoutVars>
      </dgm:prSet>
      <dgm:spPr/>
      <dgm:t>
        <a:bodyPr/>
        <a:lstStyle/>
        <a:p>
          <a:endParaRPr lang="en-US"/>
        </a:p>
      </dgm:t>
    </dgm:pt>
    <dgm:pt modelId="{A130F6F7-2E36-48BF-B4E6-00E9E5A58B93}" type="pres">
      <dgm:prSet presAssocID="{AB2BAF3E-8E6A-476D-AA03-2F748A3FF023}" presName="rootComposite3" presStyleCnt="0"/>
      <dgm:spPr/>
      <dgm:t>
        <a:bodyPr/>
        <a:lstStyle/>
        <a:p>
          <a:endParaRPr lang="en-US"/>
        </a:p>
      </dgm:t>
    </dgm:pt>
    <dgm:pt modelId="{3031261C-F5C4-47B5-98D6-52AD3E1E24B6}" type="pres">
      <dgm:prSet presAssocID="{AB2BAF3E-8E6A-476D-AA03-2F748A3FF023}" presName="rootText3" presStyleLbl="asst2" presStyleIdx="0" presStyleCnt="4" custLinFactNeighborX="18485" custLinFactNeighborY="-47442">
        <dgm:presLayoutVars>
          <dgm:chPref val="3"/>
        </dgm:presLayoutVars>
      </dgm:prSet>
      <dgm:spPr>
        <a:prstGeom prst="roundRect">
          <a:avLst/>
        </a:prstGeom>
      </dgm:spPr>
      <dgm:t>
        <a:bodyPr/>
        <a:lstStyle/>
        <a:p>
          <a:endParaRPr lang="en-US"/>
        </a:p>
      </dgm:t>
    </dgm:pt>
    <dgm:pt modelId="{55188931-6E3A-41AF-949E-993C4DC4003E}" type="pres">
      <dgm:prSet presAssocID="{AB2BAF3E-8E6A-476D-AA03-2F748A3FF023}" presName="rootConnector3" presStyleLbl="asst2" presStyleIdx="0" presStyleCnt="4"/>
      <dgm:spPr/>
      <dgm:t>
        <a:bodyPr/>
        <a:lstStyle/>
        <a:p>
          <a:endParaRPr lang="en-US"/>
        </a:p>
      </dgm:t>
    </dgm:pt>
    <dgm:pt modelId="{B264D9BD-B111-48B1-AAEE-E66D94F81C2B}" type="pres">
      <dgm:prSet presAssocID="{AB2BAF3E-8E6A-476D-AA03-2F748A3FF023}" presName="hierChild6" presStyleCnt="0"/>
      <dgm:spPr/>
      <dgm:t>
        <a:bodyPr/>
        <a:lstStyle/>
        <a:p>
          <a:endParaRPr lang="en-US"/>
        </a:p>
      </dgm:t>
    </dgm:pt>
    <dgm:pt modelId="{E9683001-ABDA-4D2B-84A5-2DF958C90C23}" type="pres">
      <dgm:prSet presAssocID="{AB2BAF3E-8E6A-476D-AA03-2F748A3FF023}" presName="hierChild7" presStyleCnt="0"/>
      <dgm:spPr/>
      <dgm:t>
        <a:bodyPr/>
        <a:lstStyle/>
        <a:p>
          <a:endParaRPr lang="en-US"/>
        </a:p>
      </dgm:t>
    </dgm:pt>
    <dgm:pt modelId="{B98F4537-DC7F-4676-9C7B-AE877EFD6269}" type="pres">
      <dgm:prSet presAssocID="{BF1B8F8A-5243-43BF-BB52-5C171F2F8293}" presName="Name111" presStyleLbl="parChTrans1D3" presStyleIdx="1" presStyleCnt="11"/>
      <dgm:spPr/>
      <dgm:t>
        <a:bodyPr/>
        <a:lstStyle/>
        <a:p>
          <a:endParaRPr lang="en-US"/>
        </a:p>
      </dgm:t>
    </dgm:pt>
    <dgm:pt modelId="{204B3280-F1DE-4076-A3AD-64A09CA360A1}" type="pres">
      <dgm:prSet presAssocID="{DED84668-EC03-4861-B687-608DF690C99C}" presName="hierRoot3" presStyleCnt="0">
        <dgm:presLayoutVars>
          <dgm:hierBranch val="init"/>
        </dgm:presLayoutVars>
      </dgm:prSet>
      <dgm:spPr/>
      <dgm:t>
        <a:bodyPr/>
        <a:lstStyle/>
        <a:p>
          <a:endParaRPr lang="en-US"/>
        </a:p>
      </dgm:t>
    </dgm:pt>
    <dgm:pt modelId="{999EE884-5868-4319-A903-15A59F4D4483}" type="pres">
      <dgm:prSet presAssocID="{DED84668-EC03-4861-B687-608DF690C99C}" presName="rootComposite3" presStyleCnt="0"/>
      <dgm:spPr/>
      <dgm:t>
        <a:bodyPr/>
        <a:lstStyle/>
        <a:p>
          <a:endParaRPr lang="en-US"/>
        </a:p>
      </dgm:t>
    </dgm:pt>
    <dgm:pt modelId="{F38AD2E7-AC96-4658-B30F-DC72E1BE0729}" type="pres">
      <dgm:prSet presAssocID="{DED84668-EC03-4861-B687-608DF690C99C}" presName="rootText3" presStyleLbl="asst2" presStyleIdx="1" presStyleCnt="4" custLinFactNeighborX="34956" custLinFactNeighborY="-46266">
        <dgm:presLayoutVars>
          <dgm:chPref val="3"/>
        </dgm:presLayoutVars>
      </dgm:prSet>
      <dgm:spPr>
        <a:prstGeom prst="roundRect">
          <a:avLst/>
        </a:prstGeom>
      </dgm:spPr>
      <dgm:t>
        <a:bodyPr/>
        <a:lstStyle/>
        <a:p>
          <a:endParaRPr lang="en-US"/>
        </a:p>
      </dgm:t>
    </dgm:pt>
    <dgm:pt modelId="{3784A018-850D-456B-BEB0-691BF9DA94AB}" type="pres">
      <dgm:prSet presAssocID="{DED84668-EC03-4861-B687-608DF690C99C}" presName="rootConnector3" presStyleLbl="asst2" presStyleIdx="1" presStyleCnt="4"/>
      <dgm:spPr/>
      <dgm:t>
        <a:bodyPr/>
        <a:lstStyle/>
        <a:p>
          <a:endParaRPr lang="en-US"/>
        </a:p>
      </dgm:t>
    </dgm:pt>
    <dgm:pt modelId="{1EDE8B6B-87DD-47DF-9C42-3236B21D59FA}" type="pres">
      <dgm:prSet presAssocID="{DED84668-EC03-4861-B687-608DF690C99C}" presName="hierChild6" presStyleCnt="0"/>
      <dgm:spPr/>
      <dgm:t>
        <a:bodyPr/>
        <a:lstStyle/>
        <a:p>
          <a:endParaRPr lang="en-US"/>
        </a:p>
      </dgm:t>
    </dgm:pt>
    <dgm:pt modelId="{7D49338B-C2F8-4824-A7D1-6A8E50A09638}" type="pres">
      <dgm:prSet presAssocID="{DED84668-EC03-4861-B687-608DF690C99C}" presName="hierChild7" presStyleCnt="0"/>
      <dgm:spPr/>
      <dgm:t>
        <a:bodyPr/>
        <a:lstStyle/>
        <a:p>
          <a:endParaRPr lang="en-US"/>
        </a:p>
      </dgm:t>
    </dgm:pt>
    <dgm:pt modelId="{573FB12D-BD47-4FC6-B7D4-BD54DD4C3277}" type="pres">
      <dgm:prSet presAssocID="{EA0BBBEF-1A15-4F34-B2FA-DA4903F180FC}" presName="Name37" presStyleLbl="parChTrans1D2" presStyleIdx="1" presStyleCnt="6"/>
      <dgm:spPr/>
      <dgm:t>
        <a:bodyPr/>
        <a:lstStyle/>
        <a:p>
          <a:endParaRPr lang="en-US"/>
        </a:p>
      </dgm:t>
    </dgm:pt>
    <dgm:pt modelId="{05357796-A838-44F9-B37C-DA5A39973807}" type="pres">
      <dgm:prSet presAssocID="{69150F35-C884-443A-BEDD-7D36152CCC04}" presName="hierRoot2" presStyleCnt="0">
        <dgm:presLayoutVars>
          <dgm:hierBranch val="init"/>
        </dgm:presLayoutVars>
      </dgm:prSet>
      <dgm:spPr/>
      <dgm:t>
        <a:bodyPr/>
        <a:lstStyle/>
        <a:p>
          <a:endParaRPr lang="en-US"/>
        </a:p>
      </dgm:t>
    </dgm:pt>
    <dgm:pt modelId="{FB812C87-D18E-4F3A-B560-2455F87D474A}" type="pres">
      <dgm:prSet presAssocID="{69150F35-C884-443A-BEDD-7D36152CCC04}" presName="rootComposite" presStyleCnt="0"/>
      <dgm:spPr/>
      <dgm:t>
        <a:bodyPr/>
        <a:lstStyle/>
        <a:p>
          <a:endParaRPr lang="en-US"/>
        </a:p>
      </dgm:t>
    </dgm:pt>
    <dgm:pt modelId="{74D5B18A-7B00-4FAF-981B-6A8C4B0272E2}" type="pres">
      <dgm:prSet presAssocID="{69150F35-C884-443A-BEDD-7D36152CCC04}" presName="rootText" presStyleLbl="node2" presStyleIdx="1" presStyleCnt="4" custLinFactNeighborX="20183" custLinFactNeighborY="-54090">
        <dgm:presLayoutVars>
          <dgm:chPref val="3"/>
        </dgm:presLayoutVars>
      </dgm:prSet>
      <dgm:spPr>
        <a:prstGeom prst="roundRect">
          <a:avLst/>
        </a:prstGeom>
      </dgm:spPr>
      <dgm:t>
        <a:bodyPr/>
        <a:lstStyle/>
        <a:p>
          <a:endParaRPr lang="en-US"/>
        </a:p>
      </dgm:t>
    </dgm:pt>
    <dgm:pt modelId="{4AB8C727-CD50-4638-B398-D1E6A370A79A}" type="pres">
      <dgm:prSet presAssocID="{69150F35-C884-443A-BEDD-7D36152CCC04}" presName="rootConnector" presStyleLbl="node2" presStyleIdx="1" presStyleCnt="4"/>
      <dgm:spPr/>
      <dgm:t>
        <a:bodyPr/>
        <a:lstStyle/>
        <a:p>
          <a:endParaRPr lang="en-US"/>
        </a:p>
      </dgm:t>
    </dgm:pt>
    <dgm:pt modelId="{E994D819-DDC0-45B0-8442-BDAF954D456B}" type="pres">
      <dgm:prSet presAssocID="{69150F35-C884-443A-BEDD-7D36152CCC04}" presName="hierChild4" presStyleCnt="0"/>
      <dgm:spPr/>
      <dgm:t>
        <a:bodyPr/>
        <a:lstStyle/>
        <a:p>
          <a:endParaRPr lang="en-US"/>
        </a:p>
      </dgm:t>
    </dgm:pt>
    <dgm:pt modelId="{9C3EC89D-8A7F-4106-85E6-34C8E7A64338}" type="pres">
      <dgm:prSet presAssocID="{69150F35-C884-443A-BEDD-7D36152CCC04}" presName="hierChild5" presStyleCnt="0"/>
      <dgm:spPr/>
      <dgm:t>
        <a:bodyPr/>
        <a:lstStyle/>
        <a:p>
          <a:endParaRPr lang="en-US"/>
        </a:p>
      </dgm:t>
    </dgm:pt>
    <dgm:pt modelId="{0D8DA73F-356B-41DC-8172-6902FA7CB421}" type="pres">
      <dgm:prSet presAssocID="{2C17E8A7-D95B-4C1F-8B63-E3456C458407}" presName="Name37" presStyleLbl="parChTrans1D2" presStyleIdx="2" presStyleCnt="6"/>
      <dgm:spPr/>
      <dgm:t>
        <a:bodyPr/>
        <a:lstStyle/>
        <a:p>
          <a:endParaRPr lang="en-US"/>
        </a:p>
      </dgm:t>
    </dgm:pt>
    <dgm:pt modelId="{659DBF50-BFD1-4504-831A-3DD4DA388F7D}" type="pres">
      <dgm:prSet presAssocID="{D0B3B00B-92DC-4364-B4A4-EB8AE516AAEA}" presName="hierRoot2" presStyleCnt="0">
        <dgm:presLayoutVars>
          <dgm:hierBranch val="init"/>
        </dgm:presLayoutVars>
      </dgm:prSet>
      <dgm:spPr/>
      <dgm:t>
        <a:bodyPr/>
        <a:lstStyle/>
        <a:p>
          <a:endParaRPr lang="en-US"/>
        </a:p>
      </dgm:t>
    </dgm:pt>
    <dgm:pt modelId="{60C670B1-CBBF-43EF-941B-9794ADE9369B}" type="pres">
      <dgm:prSet presAssocID="{D0B3B00B-92DC-4364-B4A4-EB8AE516AAEA}" presName="rootComposite" presStyleCnt="0"/>
      <dgm:spPr/>
      <dgm:t>
        <a:bodyPr/>
        <a:lstStyle/>
        <a:p>
          <a:endParaRPr lang="en-US"/>
        </a:p>
      </dgm:t>
    </dgm:pt>
    <dgm:pt modelId="{E3761358-567B-4020-9A06-261494D8842E}" type="pres">
      <dgm:prSet presAssocID="{D0B3B00B-92DC-4364-B4A4-EB8AE516AAEA}" presName="rootText" presStyleLbl="node2" presStyleIdx="2" presStyleCnt="4" custLinFactNeighborX="9091" custLinFactNeighborY="-54090">
        <dgm:presLayoutVars>
          <dgm:chPref val="3"/>
        </dgm:presLayoutVars>
      </dgm:prSet>
      <dgm:spPr>
        <a:prstGeom prst="roundRect">
          <a:avLst/>
        </a:prstGeom>
      </dgm:spPr>
      <dgm:t>
        <a:bodyPr/>
        <a:lstStyle/>
        <a:p>
          <a:endParaRPr lang="en-US"/>
        </a:p>
      </dgm:t>
    </dgm:pt>
    <dgm:pt modelId="{BB0679B8-55AE-4AD5-9089-CBB0DEB7082D}" type="pres">
      <dgm:prSet presAssocID="{D0B3B00B-92DC-4364-B4A4-EB8AE516AAEA}" presName="rootConnector" presStyleLbl="node2" presStyleIdx="2" presStyleCnt="4"/>
      <dgm:spPr/>
      <dgm:t>
        <a:bodyPr/>
        <a:lstStyle/>
        <a:p>
          <a:endParaRPr lang="en-US"/>
        </a:p>
      </dgm:t>
    </dgm:pt>
    <dgm:pt modelId="{E600972D-9221-4C4D-8D97-3F810AF8F742}" type="pres">
      <dgm:prSet presAssocID="{D0B3B00B-92DC-4364-B4A4-EB8AE516AAEA}" presName="hierChild4" presStyleCnt="0"/>
      <dgm:spPr/>
      <dgm:t>
        <a:bodyPr/>
        <a:lstStyle/>
        <a:p>
          <a:endParaRPr lang="en-US"/>
        </a:p>
      </dgm:t>
    </dgm:pt>
    <dgm:pt modelId="{E1763D56-706A-490F-AC6E-40CB819897FF}" type="pres">
      <dgm:prSet presAssocID="{D0B3B00B-92DC-4364-B4A4-EB8AE516AAEA}" presName="hierChild5" presStyleCnt="0"/>
      <dgm:spPr/>
      <dgm:t>
        <a:bodyPr/>
        <a:lstStyle/>
        <a:p>
          <a:endParaRPr lang="en-US"/>
        </a:p>
      </dgm:t>
    </dgm:pt>
    <dgm:pt modelId="{7BA4233E-C675-4E96-80B9-434BC274EA57}" type="pres">
      <dgm:prSet presAssocID="{5076AB3E-A5EB-4423-BE14-9B3018254437}" presName="Name37" presStyleLbl="parChTrans1D2" presStyleIdx="3" presStyleCnt="6"/>
      <dgm:spPr/>
      <dgm:t>
        <a:bodyPr/>
        <a:lstStyle/>
        <a:p>
          <a:endParaRPr lang="en-US"/>
        </a:p>
      </dgm:t>
    </dgm:pt>
    <dgm:pt modelId="{077B37F9-3497-4D89-9D0D-CA94D3D63A19}" type="pres">
      <dgm:prSet presAssocID="{D354750A-D1D8-40C5-BF5A-4BE2DAD97AB4}" presName="hierRoot2" presStyleCnt="0">
        <dgm:presLayoutVars>
          <dgm:hierBranch val="init"/>
        </dgm:presLayoutVars>
      </dgm:prSet>
      <dgm:spPr/>
      <dgm:t>
        <a:bodyPr/>
        <a:lstStyle/>
        <a:p>
          <a:endParaRPr lang="en-US"/>
        </a:p>
      </dgm:t>
    </dgm:pt>
    <dgm:pt modelId="{EED63316-9FDA-4904-A941-8F024438DDEF}" type="pres">
      <dgm:prSet presAssocID="{D354750A-D1D8-40C5-BF5A-4BE2DAD97AB4}" presName="rootComposite" presStyleCnt="0"/>
      <dgm:spPr/>
      <dgm:t>
        <a:bodyPr/>
        <a:lstStyle/>
        <a:p>
          <a:endParaRPr lang="en-US"/>
        </a:p>
      </dgm:t>
    </dgm:pt>
    <dgm:pt modelId="{B8CFB9C2-A568-4E13-B015-6B52F67487E5}" type="pres">
      <dgm:prSet presAssocID="{D354750A-D1D8-40C5-BF5A-4BE2DAD97AB4}" presName="rootText" presStyleLbl="node2" presStyleIdx="3" presStyleCnt="4" custLinFactNeighborX="-5654" custLinFactNeighborY="-54090">
        <dgm:presLayoutVars>
          <dgm:chPref val="3"/>
        </dgm:presLayoutVars>
      </dgm:prSet>
      <dgm:spPr>
        <a:prstGeom prst="roundRect">
          <a:avLst/>
        </a:prstGeom>
      </dgm:spPr>
      <dgm:t>
        <a:bodyPr/>
        <a:lstStyle/>
        <a:p>
          <a:endParaRPr lang="en-US"/>
        </a:p>
      </dgm:t>
    </dgm:pt>
    <dgm:pt modelId="{4E092D5D-977E-4197-8257-ED5A64E884D5}" type="pres">
      <dgm:prSet presAssocID="{D354750A-D1D8-40C5-BF5A-4BE2DAD97AB4}" presName="rootConnector" presStyleLbl="node2" presStyleIdx="3" presStyleCnt="4"/>
      <dgm:spPr/>
      <dgm:t>
        <a:bodyPr/>
        <a:lstStyle/>
        <a:p>
          <a:endParaRPr lang="en-US"/>
        </a:p>
      </dgm:t>
    </dgm:pt>
    <dgm:pt modelId="{EF80B41F-4739-4CA4-8469-B0DE488E7834}" type="pres">
      <dgm:prSet presAssocID="{D354750A-D1D8-40C5-BF5A-4BE2DAD97AB4}" presName="hierChild4" presStyleCnt="0"/>
      <dgm:spPr/>
      <dgm:t>
        <a:bodyPr/>
        <a:lstStyle/>
        <a:p>
          <a:endParaRPr lang="en-US"/>
        </a:p>
      </dgm:t>
    </dgm:pt>
    <dgm:pt modelId="{82F5F509-B1AD-47F8-8F81-DD51AA8C1E5D}" type="pres">
      <dgm:prSet presAssocID="{D354750A-D1D8-40C5-BF5A-4BE2DAD97AB4}" presName="hierChild5" presStyleCnt="0"/>
      <dgm:spPr/>
      <dgm:t>
        <a:bodyPr/>
        <a:lstStyle/>
        <a:p>
          <a:endParaRPr lang="en-US"/>
        </a:p>
      </dgm:t>
    </dgm:pt>
    <dgm:pt modelId="{5F33532C-9226-4F8F-AACE-782241DCC01B}" type="pres">
      <dgm:prSet presAssocID="{FB96B48E-352C-4DF3-9D74-96A9D5E2EFE2}" presName="Name111" presStyleLbl="parChTrans1D3" presStyleIdx="2" presStyleCnt="11"/>
      <dgm:spPr/>
      <dgm:t>
        <a:bodyPr/>
        <a:lstStyle/>
        <a:p>
          <a:endParaRPr lang="en-US"/>
        </a:p>
      </dgm:t>
    </dgm:pt>
    <dgm:pt modelId="{F6E1C455-1011-46F8-88B5-EC3BD7DB140D}" type="pres">
      <dgm:prSet presAssocID="{46508835-D09D-4B48-B997-09C92DD6A36D}" presName="hierRoot3" presStyleCnt="0">
        <dgm:presLayoutVars>
          <dgm:hierBranch val="init"/>
        </dgm:presLayoutVars>
      </dgm:prSet>
      <dgm:spPr/>
      <dgm:t>
        <a:bodyPr/>
        <a:lstStyle/>
        <a:p>
          <a:endParaRPr lang="en-US"/>
        </a:p>
      </dgm:t>
    </dgm:pt>
    <dgm:pt modelId="{6776C8F3-3527-44E6-B58B-98039BE2F742}" type="pres">
      <dgm:prSet presAssocID="{46508835-D09D-4B48-B997-09C92DD6A36D}" presName="rootComposite3" presStyleCnt="0"/>
      <dgm:spPr/>
      <dgm:t>
        <a:bodyPr/>
        <a:lstStyle/>
        <a:p>
          <a:endParaRPr lang="en-US"/>
        </a:p>
      </dgm:t>
    </dgm:pt>
    <dgm:pt modelId="{06147ACA-6B6C-4888-BAF6-3FC1BFFBE4AE}" type="pres">
      <dgm:prSet presAssocID="{46508835-D09D-4B48-B997-09C92DD6A36D}" presName="rootText3" presStyleLbl="asst2" presStyleIdx="2" presStyleCnt="4" custLinFactNeighborX="-11514" custLinFactNeighborY="-47239">
        <dgm:presLayoutVars>
          <dgm:chPref val="3"/>
        </dgm:presLayoutVars>
      </dgm:prSet>
      <dgm:spPr>
        <a:prstGeom prst="roundRect">
          <a:avLst/>
        </a:prstGeom>
      </dgm:spPr>
      <dgm:t>
        <a:bodyPr/>
        <a:lstStyle/>
        <a:p>
          <a:endParaRPr lang="en-US"/>
        </a:p>
      </dgm:t>
    </dgm:pt>
    <dgm:pt modelId="{F0235324-4090-4F42-B12A-DA3A38861D5A}" type="pres">
      <dgm:prSet presAssocID="{46508835-D09D-4B48-B997-09C92DD6A36D}" presName="rootConnector3" presStyleLbl="asst2" presStyleIdx="2" presStyleCnt="4"/>
      <dgm:spPr/>
      <dgm:t>
        <a:bodyPr/>
        <a:lstStyle/>
        <a:p>
          <a:endParaRPr lang="en-US"/>
        </a:p>
      </dgm:t>
    </dgm:pt>
    <dgm:pt modelId="{087B151F-6CBD-4D74-801B-4BC8244309AC}" type="pres">
      <dgm:prSet presAssocID="{46508835-D09D-4B48-B997-09C92DD6A36D}" presName="hierChild6" presStyleCnt="0"/>
      <dgm:spPr/>
      <dgm:t>
        <a:bodyPr/>
        <a:lstStyle/>
        <a:p>
          <a:endParaRPr lang="en-US"/>
        </a:p>
      </dgm:t>
    </dgm:pt>
    <dgm:pt modelId="{163BFAA7-55BF-4E53-A644-5AA056258A90}" type="pres">
      <dgm:prSet presAssocID="{46508835-D09D-4B48-B997-09C92DD6A36D}" presName="hierChild7" presStyleCnt="0"/>
      <dgm:spPr/>
      <dgm:t>
        <a:bodyPr/>
        <a:lstStyle/>
        <a:p>
          <a:endParaRPr lang="en-US"/>
        </a:p>
      </dgm:t>
    </dgm:pt>
    <dgm:pt modelId="{9BBBC600-B0E6-4F16-B512-24503771F874}" type="pres">
      <dgm:prSet presAssocID="{AC70434A-8B0D-469A-9BD2-ED0059B191EE}" presName="Name111" presStyleLbl="parChTrans1D3" presStyleIdx="3" presStyleCnt="11"/>
      <dgm:spPr/>
      <dgm:t>
        <a:bodyPr/>
        <a:lstStyle/>
        <a:p>
          <a:endParaRPr lang="en-US"/>
        </a:p>
      </dgm:t>
    </dgm:pt>
    <dgm:pt modelId="{8C005B34-510F-4F85-8170-85AE988846C6}" type="pres">
      <dgm:prSet presAssocID="{7B23A847-D818-41E1-8BF7-09E328F9BA63}" presName="hierRoot3" presStyleCnt="0">
        <dgm:presLayoutVars>
          <dgm:hierBranch val="init"/>
        </dgm:presLayoutVars>
      </dgm:prSet>
      <dgm:spPr/>
      <dgm:t>
        <a:bodyPr/>
        <a:lstStyle/>
        <a:p>
          <a:endParaRPr lang="en-US"/>
        </a:p>
      </dgm:t>
    </dgm:pt>
    <dgm:pt modelId="{3C7535D1-1A18-49E6-BFB3-6AD174EB74A0}" type="pres">
      <dgm:prSet presAssocID="{7B23A847-D818-41E1-8BF7-09E328F9BA63}" presName="rootComposite3" presStyleCnt="0"/>
      <dgm:spPr/>
      <dgm:t>
        <a:bodyPr/>
        <a:lstStyle/>
        <a:p>
          <a:endParaRPr lang="en-US"/>
        </a:p>
      </dgm:t>
    </dgm:pt>
    <dgm:pt modelId="{1637B2B1-25C7-4419-BDFA-C34ABD7A9D07}" type="pres">
      <dgm:prSet presAssocID="{7B23A847-D818-41E1-8BF7-09E328F9BA63}" presName="rootText3" presStyleLbl="asst2" presStyleIdx="3" presStyleCnt="4" custLinFactNeighborX="198" custLinFactNeighborY="-46289">
        <dgm:presLayoutVars>
          <dgm:chPref val="3"/>
        </dgm:presLayoutVars>
      </dgm:prSet>
      <dgm:spPr>
        <a:prstGeom prst="roundRect">
          <a:avLst/>
        </a:prstGeom>
      </dgm:spPr>
      <dgm:t>
        <a:bodyPr/>
        <a:lstStyle/>
        <a:p>
          <a:endParaRPr lang="en-US"/>
        </a:p>
      </dgm:t>
    </dgm:pt>
    <dgm:pt modelId="{5F8CB6C0-D8D3-4406-8A78-148E8D41B4AF}" type="pres">
      <dgm:prSet presAssocID="{7B23A847-D818-41E1-8BF7-09E328F9BA63}" presName="rootConnector3" presStyleLbl="asst2" presStyleIdx="3" presStyleCnt="4"/>
      <dgm:spPr/>
      <dgm:t>
        <a:bodyPr/>
        <a:lstStyle/>
        <a:p>
          <a:endParaRPr lang="en-US"/>
        </a:p>
      </dgm:t>
    </dgm:pt>
    <dgm:pt modelId="{AC22B911-64AB-47C7-A2F8-AF37CCF8B506}" type="pres">
      <dgm:prSet presAssocID="{7B23A847-D818-41E1-8BF7-09E328F9BA63}" presName="hierChild6" presStyleCnt="0"/>
      <dgm:spPr/>
      <dgm:t>
        <a:bodyPr/>
        <a:lstStyle/>
        <a:p>
          <a:endParaRPr lang="en-US"/>
        </a:p>
      </dgm:t>
    </dgm:pt>
    <dgm:pt modelId="{E142287F-B79A-40B2-B03D-19DB0A685F7E}" type="pres">
      <dgm:prSet presAssocID="{7B23A847-D818-41E1-8BF7-09E328F9BA63}" presName="hierChild7" presStyleCnt="0"/>
      <dgm:spPr/>
      <dgm:t>
        <a:bodyPr/>
        <a:lstStyle/>
        <a:p>
          <a:endParaRPr lang="en-US"/>
        </a:p>
      </dgm:t>
    </dgm:pt>
    <dgm:pt modelId="{555A6CC3-E199-4DDF-86E3-1C91E5DE1A27}" type="pres">
      <dgm:prSet presAssocID="{BC1A7C11-8CFF-48FA-957C-590576DDA40C}" presName="hierChild3" presStyleCnt="0"/>
      <dgm:spPr/>
      <dgm:t>
        <a:bodyPr/>
        <a:lstStyle/>
        <a:p>
          <a:endParaRPr lang="en-US"/>
        </a:p>
      </dgm:t>
    </dgm:pt>
    <dgm:pt modelId="{AC817933-0A37-4FFA-92DD-E16B42D81BAD}" type="pres">
      <dgm:prSet presAssocID="{2B84F3EC-9713-4F78-AA7E-2179228B5470}" presName="Name111" presStyleLbl="parChTrans1D2" presStyleIdx="4" presStyleCnt="6"/>
      <dgm:spPr/>
      <dgm:t>
        <a:bodyPr/>
        <a:lstStyle/>
        <a:p>
          <a:endParaRPr lang="en-US"/>
        </a:p>
      </dgm:t>
    </dgm:pt>
    <dgm:pt modelId="{1A8716B2-2AE7-48EF-B90E-504907954726}" type="pres">
      <dgm:prSet presAssocID="{90DEF965-15C0-47F0-A286-5A7321423674}" presName="hierRoot3" presStyleCnt="0">
        <dgm:presLayoutVars>
          <dgm:hierBranch val="init"/>
        </dgm:presLayoutVars>
      </dgm:prSet>
      <dgm:spPr/>
      <dgm:t>
        <a:bodyPr/>
        <a:lstStyle/>
        <a:p>
          <a:endParaRPr lang="en-US"/>
        </a:p>
      </dgm:t>
    </dgm:pt>
    <dgm:pt modelId="{A57EEA99-2127-49D8-B848-AE08193B12B2}" type="pres">
      <dgm:prSet presAssocID="{90DEF965-15C0-47F0-A286-5A7321423674}" presName="rootComposite3" presStyleCnt="0"/>
      <dgm:spPr/>
      <dgm:t>
        <a:bodyPr/>
        <a:lstStyle/>
        <a:p>
          <a:endParaRPr lang="en-US"/>
        </a:p>
      </dgm:t>
    </dgm:pt>
    <dgm:pt modelId="{1709A8A3-A886-475C-BDA9-6CA2EADF5E87}" type="pres">
      <dgm:prSet presAssocID="{90DEF965-15C0-47F0-A286-5A7321423674}" presName="rootText3" presStyleLbl="asst1" presStyleIdx="0" presStyleCnt="9" custAng="0" custLinFactX="100000" custLinFactNeighborX="134694" custLinFactNeighborY="-18172">
        <dgm:presLayoutVars>
          <dgm:chPref val="3"/>
        </dgm:presLayoutVars>
      </dgm:prSet>
      <dgm:spPr>
        <a:prstGeom prst="roundRect">
          <a:avLst/>
        </a:prstGeom>
      </dgm:spPr>
      <dgm:t>
        <a:bodyPr/>
        <a:lstStyle/>
        <a:p>
          <a:endParaRPr lang="en-US"/>
        </a:p>
      </dgm:t>
    </dgm:pt>
    <dgm:pt modelId="{2AAF12C3-49F3-46E5-832F-E4A5D783799D}" type="pres">
      <dgm:prSet presAssocID="{90DEF965-15C0-47F0-A286-5A7321423674}" presName="rootConnector3" presStyleLbl="asst1" presStyleIdx="0" presStyleCnt="9"/>
      <dgm:spPr/>
      <dgm:t>
        <a:bodyPr/>
        <a:lstStyle/>
        <a:p>
          <a:endParaRPr lang="en-US"/>
        </a:p>
      </dgm:t>
    </dgm:pt>
    <dgm:pt modelId="{8ABEBE94-3C23-4BB2-B72F-196C6D14019E}" type="pres">
      <dgm:prSet presAssocID="{90DEF965-15C0-47F0-A286-5A7321423674}" presName="hierChild6" presStyleCnt="0"/>
      <dgm:spPr/>
      <dgm:t>
        <a:bodyPr/>
        <a:lstStyle/>
        <a:p>
          <a:endParaRPr lang="en-US"/>
        </a:p>
      </dgm:t>
    </dgm:pt>
    <dgm:pt modelId="{0AD4809A-FFD5-4352-9AC0-E75CBD1A45C8}" type="pres">
      <dgm:prSet presAssocID="{90DEF965-15C0-47F0-A286-5A7321423674}" presName="hierChild7" presStyleCnt="0"/>
      <dgm:spPr/>
      <dgm:t>
        <a:bodyPr/>
        <a:lstStyle/>
        <a:p>
          <a:endParaRPr lang="en-US"/>
        </a:p>
      </dgm:t>
    </dgm:pt>
    <dgm:pt modelId="{43B9F70A-6983-4F3D-BE74-317CDD63231D}" type="pres">
      <dgm:prSet presAssocID="{D25BD1E7-6ED4-4850-9663-E269AFD1139A}" presName="Name111" presStyleLbl="parChTrans1D3" presStyleIdx="4" presStyleCnt="11"/>
      <dgm:spPr/>
      <dgm:t>
        <a:bodyPr/>
        <a:lstStyle/>
        <a:p>
          <a:endParaRPr lang="en-US"/>
        </a:p>
      </dgm:t>
    </dgm:pt>
    <dgm:pt modelId="{B32F7534-080F-4BFC-A51D-C0BBF43AB2F8}" type="pres">
      <dgm:prSet presAssocID="{4B9A2278-0643-4FA4-BF71-69A00B5C2EEC}" presName="hierRoot3" presStyleCnt="0">
        <dgm:presLayoutVars>
          <dgm:hierBranch val="init"/>
        </dgm:presLayoutVars>
      </dgm:prSet>
      <dgm:spPr/>
      <dgm:t>
        <a:bodyPr/>
        <a:lstStyle/>
        <a:p>
          <a:endParaRPr lang="en-US"/>
        </a:p>
      </dgm:t>
    </dgm:pt>
    <dgm:pt modelId="{0B4C4B10-45C1-41EE-AD7A-ABE25B6E5ABB}" type="pres">
      <dgm:prSet presAssocID="{4B9A2278-0643-4FA4-BF71-69A00B5C2EEC}" presName="rootComposite3" presStyleCnt="0"/>
      <dgm:spPr/>
      <dgm:t>
        <a:bodyPr/>
        <a:lstStyle/>
        <a:p>
          <a:endParaRPr lang="en-US"/>
        </a:p>
      </dgm:t>
    </dgm:pt>
    <dgm:pt modelId="{6913168A-D476-464D-957E-3A98C766AFE4}" type="pres">
      <dgm:prSet presAssocID="{4B9A2278-0643-4FA4-BF71-69A00B5C2EEC}" presName="rootText3" presStyleLbl="asst1" presStyleIdx="1" presStyleCnt="9" custScaleY="63977" custLinFactX="200000" custLinFactY="-51037" custLinFactNeighborX="221474" custLinFactNeighborY="-100000">
        <dgm:presLayoutVars>
          <dgm:chPref val="3"/>
        </dgm:presLayoutVars>
      </dgm:prSet>
      <dgm:spPr>
        <a:prstGeom prst="roundRect">
          <a:avLst/>
        </a:prstGeom>
      </dgm:spPr>
      <dgm:t>
        <a:bodyPr/>
        <a:lstStyle/>
        <a:p>
          <a:endParaRPr lang="en-US"/>
        </a:p>
      </dgm:t>
    </dgm:pt>
    <dgm:pt modelId="{BFE35C61-114A-4298-9F26-2299ADBE73B3}" type="pres">
      <dgm:prSet presAssocID="{4B9A2278-0643-4FA4-BF71-69A00B5C2EEC}" presName="rootConnector3" presStyleLbl="asst1" presStyleIdx="1" presStyleCnt="9"/>
      <dgm:spPr/>
      <dgm:t>
        <a:bodyPr/>
        <a:lstStyle/>
        <a:p>
          <a:endParaRPr lang="en-US"/>
        </a:p>
      </dgm:t>
    </dgm:pt>
    <dgm:pt modelId="{F3A32D22-C7FE-40A5-84CA-88E519A023F7}" type="pres">
      <dgm:prSet presAssocID="{4B9A2278-0643-4FA4-BF71-69A00B5C2EEC}" presName="hierChild6" presStyleCnt="0"/>
      <dgm:spPr/>
      <dgm:t>
        <a:bodyPr/>
        <a:lstStyle/>
        <a:p>
          <a:endParaRPr lang="en-US"/>
        </a:p>
      </dgm:t>
    </dgm:pt>
    <dgm:pt modelId="{FE5DC7E6-92EA-4150-9DEF-C11CFBE22BC7}" type="pres">
      <dgm:prSet presAssocID="{4B9A2278-0643-4FA4-BF71-69A00B5C2EEC}" presName="hierChild7" presStyleCnt="0"/>
      <dgm:spPr/>
      <dgm:t>
        <a:bodyPr/>
        <a:lstStyle/>
        <a:p>
          <a:endParaRPr lang="en-US"/>
        </a:p>
      </dgm:t>
    </dgm:pt>
    <dgm:pt modelId="{EAD49752-A5A6-407B-912E-0C46F5834610}" type="pres">
      <dgm:prSet presAssocID="{3AF1B19E-BE80-4F75-96EA-D10C3A7DF0C9}" presName="Name111" presStyleLbl="parChTrans1D3" presStyleIdx="5" presStyleCnt="11"/>
      <dgm:spPr/>
      <dgm:t>
        <a:bodyPr/>
        <a:lstStyle/>
        <a:p>
          <a:endParaRPr lang="en-US"/>
        </a:p>
      </dgm:t>
    </dgm:pt>
    <dgm:pt modelId="{61BC8E86-EA0E-448E-99B5-7E1DDCDF8B35}" type="pres">
      <dgm:prSet presAssocID="{2DDA0C7A-BB1F-4D10-BA3D-7756E7CEC07D}" presName="hierRoot3" presStyleCnt="0">
        <dgm:presLayoutVars>
          <dgm:hierBranch val="init"/>
        </dgm:presLayoutVars>
      </dgm:prSet>
      <dgm:spPr/>
      <dgm:t>
        <a:bodyPr/>
        <a:lstStyle/>
        <a:p>
          <a:endParaRPr lang="en-US"/>
        </a:p>
      </dgm:t>
    </dgm:pt>
    <dgm:pt modelId="{2EAE6D42-92A5-49CA-96B7-3E1AC13224BB}" type="pres">
      <dgm:prSet presAssocID="{2DDA0C7A-BB1F-4D10-BA3D-7756E7CEC07D}" presName="rootComposite3" presStyleCnt="0"/>
      <dgm:spPr/>
      <dgm:t>
        <a:bodyPr/>
        <a:lstStyle/>
        <a:p>
          <a:endParaRPr lang="en-US"/>
        </a:p>
      </dgm:t>
    </dgm:pt>
    <dgm:pt modelId="{927862A8-3AF5-4B0F-8F66-C23486F3D7BC}" type="pres">
      <dgm:prSet presAssocID="{2DDA0C7A-BB1F-4D10-BA3D-7756E7CEC07D}" presName="rootText3" presStyleLbl="asst1" presStyleIdx="2" presStyleCnt="9" custScaleY="61570" custLinFactX="102550" custLinFactNeighborX="200000" custLinFactNeighborY="-4798">
        <dgm:presLayoutVars>
          <dgm:chPref val="3"/>
        </dgm:presLayoutVars>
      </dgm:prSet>
      <dgm:spPr>
        <a:prstGeom prst="roundRect">
          <a:avLst/>
        </a:prstGeom>
      </dgm:spPr>
      <dgm:t>
        <a:bodyPr/>
        <a:lstStyle/>
        <a:p>
          <a:endParaRPr lang="en-US"/>
        </a:p>
      </dgm:t>
    </dgm:pt>
    <dgm:pt modelId="{35BB42D6-1E02-49E8-AB89-720A4AC35C9B}" type="pres">
      <dgm:prSet presAssocID="{2DDA0C7A-BB1F-4D10-BA3D-7756E7CEC07D}" presName="rootConnector3" presStyleLbl="asst1" presStyleIdx="2" presStyleCnt="9"/>
      <dgm:spPr/>
      <dgm:t>
        <a:bodyPr/>
        <a:lstStyle/>
        <a:p>
          <a:endParaRPr lang="en-US"/>
        </a:p>
      </dgm:t>
    </dgm:pt>
    <dgm:pt modelId="{0BF21FF9-38B7-4B21-B3A0-724002076ED4}" type="pres">
      <dgm:prSet presAssocID="{2DDA0C7A-BB1F-4D10-BA3D-7756E7CEC07D}" presName="hierChild6" presStyleCnt="0"/>
      <dgm:spPr/>
      <dgm:t>
        <a:bodyPr/>
        <a:lstStyle/>
        <a:p>
          <a:endParaRPr lang="en-US"/>
        </a:p>
      </dgm:t>
    </dgm:pt>
    <dgm:pt modelId="{0CF9CACD-5A16-4815-B7CE-632A42EE7FE0}" type="pres">
      <dgm:prSet presAssocID="{2DDA0C7A-BB1F-4D10-BA3D-7756E7CEC07D}" presName="hierChild7" presStyleCnt="0"/>
      <dgm:spPr/>
      <dgm:t>
        <a:bodyPr/>
        <a:lstStyle/>
        <a:p>
          <a:endParaRPr lang="en-US"/>
        </a:p>
      </dgm:t>
    </dgm:pt>
    <dgm:pt modelId="{E053EA09-84CE-4744-924A-212D416C2949}" type="pres">
      <dgm:prSet presAssocID="{7FB15C67-C633-444E-A6E2-46C898511595}" presName="Name111" presStyleLbl="parChTrans1D3" presStyleIdx="6" presStyleCnt="11"/>
      <dgm:spPr/>
      <dgm:t>
        <a:bodyPr/>
        <a:lstStyle/>
        <a:p>
          <a:endParaRPr lang="en-US"/>
        </a:p>
      </dgm:t>
    </dgm:pt>
    <dgm:pt modelId="{BC381CEC-96B1-4219-9E14-B5656B3EAF64}" type="pres">
      <dgm:prSet presAssocID="{CF6895EB-CE4F-4B85-BBDA-3CBD044EF52F}" presName="hierRoot3" presStyleCnt="0">
        <dgm:presLayoutVars>
          <dgm:hierBranch val="init"/>
        </dgm:presLayoutVars>
      </dgm:prSet>
      <dgm:spPr/>
      <dgm:t>
        <a:bodyPr/>
        <a:lstStyle/>
        <a:p>
          <a:endParaRPr lang="en-US"/>
        </a:p>
      </dgm:t>
    </dgm:pt>
    <dgm:pt modelId="{0673D767-9228-4C1E-AEA1-3D1427F7C0C7}" type="pres">
      <dgm:prSet presAssocID="{CF6895EB-CE4F-4B85-BBDA-3CBD044EF52F}" presName="rootComposite3" presStyleCnt="0"/>
      <dgm:spPr/>
      <dgm:t>
        <a:bodyPr/>
        <a:lstStyle/>
        <a:p>
          <a:endParaRPr lang="en-US"/>
        </a:p>
      </dgm:t>
    </dgm:pt>
    <dgm:pt modelId="{DB952644-5BCB-4EBC-B836-95FA28E990C5}" type="pres">
      <dgm:prSet presAssocID="{CF6895EB-CE4F-4B85-BBDA-3CBD044EF52F}" presName="rootText3" presStyleLbl="asst1" presStyleIdx="3" presStyleCnt="9" custScaleY="57409" custLinFactX="200000" custLinFactY="-100000" custLinFactNeighborX="252149" custLinFactNeighborY="-116929">
        <dgm:presLayoutVars>
          <dgm:chPref val="3"/>
        </dgm:presLayoutVars>
      </dgm:prSet>
      <dgm:spPr>
        <a:prstGeom prst="roundRect">
          <a:avLst/>
        </a:prstGeom>
      </dgm:spPr>
      <dgm:t>
        <a:bodyPr/>
        <a:lstStyle/>
        <a:p>
          <a:endParaRPr lang="en-US"/>
        </a:p>
      </dgm:t>
    </dgm:pt>
    <dgm:pt modelId="{26E37971-B98E-4707-9E29-CB801602A6E5}" type="pres">
      <dgm:prSet presAssocID="{CF6895EB-CE4F-4B85-BBDA-3CBD044EF52F}" presName="rootConnector3" presStyleLbl="asst1" presStyleIdx="3" presStyleCnt="9"/>
      <dgm:spPr/>
      <dgm:t>
        <a:bodyPr/>
        <a:lstStyle/>
        <a:p>
          <a:endParaRPr lang="en-US"/>
        </a:p>
      </dgm:t>
    </dgm:pt>
    <dgm:pt modelId="{75A37D5A-F3A4-4A83-9F79-8B3DB6EA64A1}" type="pres">
      <dgm:prSet presAssocID="{CF6895EB-CE4F-4B85-BBDA-3CBD044EF52F}" presName="hierChild6" presStyleCnt="0"/>
      <dgm:spPr/>
      <dgm:t>
        <a:bodyPr/>
        <a:lstStyle/>
        <a:p>
          <a:endParaRPr lang="en-US"/>
        </a:p>
      </dgm:t>
    </dgm:pt>
    <dgm:pt modelId="{2E4EFD1E-8B39-43C0-B7E3-C8ECAE168573}" type="pres">
      <dgm:prSet presAssocID="{CF6895EB-CE4F-4B85-BBDA-3CBD044EF52F}" presName="hierChild7" presStyleCnt="0"/>
      <dgm:spPr/>
      <dgm:t>
        <a:bodyPr/>
        <a:lstStyle/>
        <a:p>
          <a:endParaRPr lang="en-US"/>
        </a:p>
      </dgm:t>
    </dgm:pt>
    <dgm:pt modelId="{D9729574-9771-4EF3-B3AB-6449F93CC857}" type="pres">
      <dgm:prSet presAssocID="{DDC4E881-48C3-4A18-8361-4E1DF3BA5B55}" presName="hierRoot1" presStyleCnt="0">
        <dgm:presLayoutVars>
          <dgm:hierBranch val="init"/>
        </dgm:presLayoutVars>
      </dgm:prSet>
      <dgm:spPr/>
      <dgm:t>
        <a:bodyPr/>
        <a:lstStyle/>
        <a:p>
          <a:endParaRPr lang="en-US"/>
        </a:p>
      </dgm:t>
    </dgm:pt>
    <dgm:pt modelId="{44B27276-B318-4EED-83BE-29B10830881F}" type="pres">
      <dgm:prSet presAssocID="{DDC4E881-48C3-4A18-8361-4E1DF3BA5B55}" presName="rootComposite1" presStyleCnt="0"/>
      <dgm:spPr/>
      <dgm:t>
        <a:bodyPr/>
        <a:lstStyle/>
        <a:p>
          <a:endParaRPr lang="en-US"/>
        </a:p>
      </dgm:t>
    </dgm:pt>
    <dgm:pt modelId="{43CB3E5A-EFA0-47AF-842F-8AF6F3D666BE}" type="pres">
      <dgm:prSet presAssocID="{DDC4E881-48C3-4A18-8361-4E1DF3BA5B55}" presName="rootText1" presStyleLbl="node0" presStyleIdx="2" presStyleCnt="3" custScaleY="119337" custLinFactX="-100000" custLinFactY="100000" custLinFactNeighborX="-150290" custLinFactNeighborY="125413">
        <dgm:presLayoutVars>
          <dgm:chPref val="3"/>
        </dgm:presLayoutVars>
      </dgm:prSet>
      <dgm:spPr/>
      <dgm:t>
        <a:bodyPr/>
        <a:lstStyle/>
        <a:p>
          <a:endParaRPr lang="en-US"/>
        </a:p>
      </dgm:t>
    </dgm:pt>
    <dgm:pt modelId="{F65A96BA-D197-4935-BDED-83F2C9A088ED}" type="pres">
      <dgm:prSet presAssocID="{DDC4E881-48C3-4A18-8361-4E1DF3BA5B55}" presName="rootConnector1" presStyleLbl="node1" presStyleIdx="0" presStyleCnt="0"/>
      <dgm:spPr/>
      <dgm:t>
        <a:bodyPr/>
        <a:lstStyle/>
        <a:p>
          <a:endParaRPr lang="en-US"/>
        </a:p>
      </dgm:t>
    </dgm:pt>
    <dgm:pt modelId="{1B94972C-467A-47E9-85E7-828E32C48A15}" type="pres">
      <dgm:prSet presAssocID="{DDC4E881-48C3-4A18-8361-4E1DF3BA5B55}" presName="hierChild2" presStyleCnt="0"/>
      <dgm:spPr/>
      <dgm:t>
        <a:bodyPr/>
        <a:lstStyle/>
        <a:p>
          <a:endParaRPr lang="en-US"/>
        </a:p>
      </dgm:t>
    </dgm:pt>
    <dgm:pt modelId="{1203B8F8-F1B0-449D-B3AF-3786BEDC2769}" type="pres">
      <dgm:prSet presAssocID="{DDC4E881-48C3-4A18-8361-4E1DF3BA5B55}" presName="hierChild3" presStyleCnt="0"/>
      <dgm:spPr/>
      <dgm:t>
        <a:bodyPr/>
        <a:lstStyle/>
        <a:p>
          <a:endParaRPr lang="en-US"/>
        </a:p>
      </dgm:t>
    </dgm:pt>
    <dgm:pt modelId="{9378332A-1F79-4FD5-80BC-4339C6CF7A10}" type="pres">
      <dgm:prSet presAssocID="{D7AB70F5-3E74-4006-8AED-F1D6AB21A796}" presName="Name111" presStyleLbl="parChTrans1D2" presStyleIdx="5" presStyleCnt="6"/>
      <dgm:spPr/>
      <dgm:t>
        <a:bodyPr/>
        <a:lstStyle/>
        <a:p>
          <a:endParaRPr lang="en-US"/>
        </a:p>
      </dgm:t>
    </dgm:pt>
    <dgm:pt modelId="{6C0520B3-B391-41B7-BFD3-132F6CCE7494}" type="pres">
      <dgm:prSet presAssocID="{3B0FF3B7-093D-4436-80C2-486097F94BAA}" presName="hierRoot3" presStyleCnt="0">
        <dgm:presLayoutVars>
          <dgm:hierBranch val="init"/>
        </dgm:presLayoutVars>
      </dgm:prSet>
      <dgm:spPr/>
      <dgm:t>
        <a:bodyPr/>
        <a:lstStyle/>
        <a:p>
          <a:endParaRPr lang="en-US"/>
        </a:p>
      </dgm:t>
    </dgm:pt>
    <dgm:pt modelId="{A1A72548-500C-4D9A-8BD8-9B72BBD4CD80}" type="pres">
      <dgm:prSet presAssocID="{3B0FF3B7-093D-4436-80C2-486097F94BAA}" presName="rootComposite3" presStyleCnt="0"/>
      <dgm:spPr/>
      <dgm:t>
        <a:bodyPr/>
        <a:lstStyle/>
        <a:p>
          <a:endParaRPr lang="en-US"/>
        </a:p>
      </dgm:t>
    </dgm:pt>
    <dgm:pt modelId="{2C791F40-98E3-4181-8273-D29B424BCD23}" type="pres">
      <dgm:prSet presAssocID="{3B0FF3B7-093D-4436-80C2-486097F94BAA}" presName="rootText3" presStyleLbl="asst1" presStyleIdx="4" presStyleCnt="9" custLinFactX="-100000" custLinFactNeighborX="-152341" custLinFactNeighborY="87529">
        <dgm:presLayoutVars>
          <dgm:chPref val="3"/>
        </dgm:presLayoutVars>
      </dgm:prSet>
      <dgm:spPr>
        <a:prstGeom prst="roundRect">
          <a:avLst/>
        </a:prstGeom>
      </dgm:spPr>
      <dgm:t>
        <a:bodyPr/>
        <a:lstStyle/>
        <a:p>
          <a:endParaRPr lang="en-US"/>
        </a:p>
      </dgm:t>
    </dgm:pt>
    <dgm:pt modelId="{45CE73FB-D56F-44EC-B7A7-E9B6F75917C2}" type="pres">
      <dgm:prSet presAssocID="{3B0FF3B7-093D-4436-80C2-486097F94BAA}" presName="rootConnector3" presStyleLbl="asst1" presStyleIdx="4" presStyleCnt="9"/>
      <dgm:spPr/>
      <dgm:t>
        <a:bodyPr/>
        <a:lstStyle/>
        <a:p>
          <a:endParaRPr lang="en-US"/>
        </a:p>
      </dgm:t>
    </dgm:pt>
    <dgm:pt modelId="{FB36722C-B4DB-4E74-9A24-EC46D9287B3C}" type="pres">
      <dgm:prSet presAssocID="{3B0FF3B7-093D-4436-80C2-486097F94BAA}" presName="hierChild6" presStyleCnt="0"/>
      <dgm:spPr/>
      <dgm:t>
        <a:bodyPr/>
        <a:lstStyle/>
        <a:p>
          <a:endParaRPr lang="en-US"/>
        </a:p>
      </dgm:t>
    </dgm:pt>
    <dgm:pt modelId="{2A151BCA-6E9D-42FA-95CB-B78A55992E8D}" type="pres">
      <dgm:prSet presAssocID="{3B0FF3B7-093D-4436-80C2-486097F94BAA}" presName="hierChild7" presStyleCnt="0"/>
      <dgm:spPr/>
      <dgm:t>
        <a:bodyPr/>
        <a:lstStyle/>
        <a:p>
          <a:endParaRPr lang="en-US"/>
        </a:p>
      </dgm:t>
    </dgm:pt>
    <dgm:pt modelId="{43A9DCBD-BACB-4B1D-9002-4D6AD661A963}" type="pres">
      <dgm:prSet presAssocID="{E6C9D666-02A5-4E2D-9E5A-221A9E2D0093}" presName="Name111" presStyleLbl="parChTrans1D3" presStyleIdx="7" presStyleCnt="11"/>
      <dgm:spPr/>
      <dgm:t>
        <a:bodyPr/>
        <a:lstStyle/>
        <a:p>
          <a:endParaRPr lang="en-US"/>
        </a:p>
      </dgm:t>
    </dgm:pt>
    <dgm:pt modelId="{07CFA7E6-2DB8-4A2A-9F9C-61A4045B93BE}" type="pres">
      <dgm:prSet presAssocID="{6872829E-CC4B-4AD7-9C70-B551108473C6}" presName="hierRoot3" presStyleCnt="0">
        <dgm:presLayoutVars>
          <dgm:hierBranch val="init"/>
        </dgm:presLayoutVars>
      </dgm:prSet>
      <dgm:spPr/>
      <dgm:t>
        <a:bodyPr/>
        <a:lstStyle/>
        <a:p>
          <a:endParaRPr lang="en-US"/>
        </a:p>
      </dgm:t>
    </dgm:pt>
    <dgm:pt modelId="{EE4C2972-597A-4F5C-ABF8-19AE33F6277F}" type="pres">
      <dgm:prSet presAssocID="{6872829E-CC4B-4AD7-9C70-B551108473C6}" presName="rootComposite3" presStyleCnt="0"/>
      <dgm:spPr/>
      <dgm:t>
        <a:bodyPr/>
        <a:lstStyle/>
        <a:p>
          <a:endParaRPr lang="en-US"/>
        </a:p>
      </dgm:t>
    </dgm:pt>
    <dgm:pt modelId="{8FC35D16-5B48-4C2B-90A3-95AB68F43E3F}" type="pres">
      <dgm:prSet presAssocID="{6872829E-CC4B-4AD7-9C70-B551108473C6}" presName="rootText3" presStyleLbl="asst1" presStyleIdx="5" presStyleCnt="9" custScaleY="59610" custLinFactX="-115602" custLinFactY="-100000" custLinFactNeighborX="-200000" custLinFactNeighborY="-108910">
        <dgm:presLayoutVars>
          <dgm:chPref val="3"/>
        </dgm:presLayoutVars>
      </dgm:prSet>
      <dgm:spPr>
        <a:prstGeom prst="roundRect">
          <a:avLst/>
        </a:prstGeom>
      </dgm:spPr>
      <dgm:t>
        <a:bodyPr/>
        <a:lstStyle/>
        <a:p>
          <a:endParaRPr lang="en-US"/>
        </a:p>
      </dgm:t>
    </dgm:pt>
    <dgm:pt modelId="{B4E16EA6-4E04-47C2-97AA-CD5570D6F0BC}" type="pres">
      <dgm:prSet presAssocID="{6872829E-CC4B-4AD7-9C70-B551108473C6}" presName="rootConnector3" presStyleLbl="asst1" presStyleIdx="5" presStyleCnt="9"/>
      <dgm:spPr/>
      <dgm:t>
        <a:bodyPr/>
        <a:lstStyle/>
        <a:p>
          <a:endParaRPr lang="en-US"/>
        </a:p>
      </dgm:t>
    </dgm:pt>
    <dgm:pt modelId="{84933A7A-74AD-48F3-B3B8-C6D190A115AA}" type="pres">
      <dgm:prSet presAssocID="{6872829E-CC4B-4AD7-9C70-B551108473C6}" presName="hierChild6" presStyleCnt="0"/>
      <dgm:spPr/>
      <dgm:t>
        <a:bodyPr/>
        <a:lstStyle/>
        <a:p>
          <a:endParaRPr lang="en-US"/>
        </a:p>
      </dgm:t>
    </dgm:pt>
    <dgm:pt modelId="{98981090-5802-456C-95DF-72E397D4654E}" type="pres">
      <dgm:prSet presAssocID="{6872829E-CC4B-4AD7-9C70-B551108473C6}" presName="hierChild7" presStyleCnt="0"/>
      <dgm:spPr/>
      <dgm:t>
        <a:bodyPr/>
        <a:lstStyle/>
        <a:p>
          <a:endParaRPr lang="en-US"/>
        </a:p>
      </dgm:t>
    </dgm:pt>
    <dgm:pt modelId="{80083993-9AB4-4719-A498-A3608BE78A27}" type="pres">
      <dgm:prSet presAssocID="{10BB0587-0331-4214-B8CC-34B95C4E12B6}" presName="Name111" presStyleLbl="parChTrans1D3" presStyleIdx="8" presStyleCnt="11"/>
      <dgm:spPr/>
      <dgm:t>
        <a:bodyPr/>
        <a:lstStyle/>
        <a:p>
          <a:endParaRPr lang="en-US"/>
        </a:p>
      </dgm:t>
    </dgm:pt>
    <dgm:pt modelId="{8B7B981E-6FEC-411E-BFEA-41A9CB96AAF5}" type="pres">
      <dgm:prSet presAssocID="{DBD08E76-CC57-4117-8C61-B82E73B5B9AD}" presName="hierRoot3" presStyleCnt="0">
        <dgm:presLayoutVars>
          <dgm:hierBranch val="init"/>
        </dgm:presLayoutVars>
      </dgm:prSet>
      <dgm:spPr/>
      <dgm:t>
        <a:bodyPr/>
        <a:lstStyle/>
        <a:p>
          <a:endParaRPr lang="en-US"/>
        </a:p>
      </dgm:t>
    </dgm:pt>
    <dgm:pt modelId="{2855CC73-6FBC-44E6-AD84-3AA0FA3CBF8A}" type="pres">
      <dgm:prSet presAssocID="{DBD08E76-CC57-4117-8C61-B82E73B5B9AD}" presName="rootComposite3" presStyleCnt="0"/>
      <dgm:spPr/>
      <dgm:t>
        <a:bodyPr/>
        <a:lstStyle/>
        <a:p>
          <a:endParaRPr lang="en-US"/>
        </a:p>
      </dgm:t>
    </dgm:pt>
    <dgm:pt modelId="{434170EE-63C7-466D-B1DA-CC77831B015B}" type="pres">
      <dgm:prSet presAssocID="{DBD08E76-CC57-4117-8C61-B82E73B5B9AD}" presName="rootText3" presStyleLbl="asst1" presStyleIdx="6" presStyleCnt="9" custScaleY="60438" custLinFactX="-200000" custLinFactY="-29104" custLinFactNeighborX="-223550" custLinFactNeighborY="-100000">
        <dgm:presLayoutVars>
          <dgm:chPref val="3"/>
        </dgm:presLayoutVars>
      </dgm:prSet>
      <dgm:spPr>
        <a:prstGeom prst="roundRect">
          <a:avLst/>
        </a:prstGeom>
      </dgm:spPr>
      <dgm:t>
        <a:bodyPr/>
        <a:lstStyle/>
        <a:p>
          <a:endParaRPr lang="en-US"/>
        </a:p>
      </dgm:t>
    </dgm:pt>
    <dgm:pt modelId="{EF0AA0E0-08D1-4780-886B-A50F35DC09AB}" type="pres">
      <dgm:prSet presAssocID="{DBD08E76-CC57-4117-8C61-B82E73B5B9AD}" presName="rootConnector3" presStyleLbl="asst1" presStyleIdx="6" presStyleCnt="9"/>
      <dgm:spPr/>
      <dgm:t>
        <a:bodyPr/>
        <a:lstStyle/>
        <a:p>
          <a:endParaRPr lang="en-US"/>
        </a:p>
      </dgm:t>
    </dgm:pt>
    <dgm:pt modelId="{337311C2-7AD8-44B8-8BA5-5B575B2B4183}" type="pres">
      <dgm:prSet presAssocID="{DBD08E76-CC57-4117-8C61-B82E73B5B9AD}" presName="hierChild6" presStyleCnt="0"/>
      <dgm:spPr/>
      <dgm:t>
        <a:bodyPr/>
        <a:lstStyle/>
        <a:p>
          <a:endParaRPr lang="en-US"/>
        </a:p>
      </dgm:t>
    </dgm:pt>
    <dgm:pt modelId="{A9A9E5B1-B8DB-4959-A822-F411DB6D1FDB}" type="pres">
      <dgm:prSet presAssocID="{DBD08E76-CC57-4117-8C61-B82E73B5B9AD}" presName="hierChild7" presStyleCnt="0"/>
      <dgm:spPr/>
      <dgm:t>
        <a:bodyPr/>
        <a:lstStyle/>
        <a:p>
          <a:endParaRPr lang="en-US"/>
        </a:p>
      </dgm:t>
    </dgm:pt>
    <dgm:pt modelId="{E614EC8C-A808-4240-AA93-B14B12A5B22A}" type="pres">
      <dgm:prSet presAssocID="{5C70B205-5E73-4A19-BE40-DE83FB3525AC}" presName="Name111" presStyleLbl="parChTrans1D3" presStyleIdx="9" presStyleCnt="11"/>
      <dgm:spPr/>
      <dgm:t>
        <a:bodyPr/>
        <a:lstStyle/>
        <a:p>
          <a:endParaRPr lang="en-US"/>
        </a:p>
      </dgm:t>
    </dgm:pt>
    <dgm:pt modelId="{3E8963C3-7B17-4744-8299-A4AC974E1D70}" type="pres">
      <dgm:prSet presAssocID="{1804CB54-9951-4013-AF00-56BE00BBD37D}" presName="hierRoot3" presStyleCnt="0">
        <dgm:presLayoutVars>
          <dgm:hierBranch val="init"/>
        </dgm:presLayoutVars>
      </dgm:prSet>
      <dgm:spPr/>
      <dgm:t>
        <a:bodyPr/>
        <a:lstStyle/>
        <a:p>
          <a:endParaRPr lang="en-US"/>
        </a:p>
      </dgm:t>
    </dgm:pt>
    <dgm:pt modelId="{5C278D69-E148-4A3E-80D2-B5ED2F79B8AF}" type="pres">
      <dgm:prSet presAssocID="{1804CB54-9951-4013-AF00-56BE00BBD37D}" presName="rootComposite3" presStyleCnt="0"/>
      <dgm:spPr/>
      <dgm:t>
        <a:bodyPr/>
        <a:lstStyle/>
        <a:p>
          <a:endParaRPr lang="en-US"/>
        </a:p>
      </dgm:t>
    </dgm:pt>
    <dgm:pt modelId="{006A1C35-216B-43AF-A7BC-1D2F6C2D212E}" type="pres">
      <dgm:prSet presAssocID="{1804CB54-9951-4013-AF00-56BE00BBD37D}" presName="rootText3" presStyleLbl="asst1" presStyleIdx="7" presStyleCnt="9" custScaleY="66009" custLinFactX="-102550" custLinFactY="-88926" custLinFactNeighborX="-200000" custLinFactNeighborY="-100000">
        <dgm:presLayoutVars>
          <dgm:chPref val="3"/>
        </dgm:presLayoutVars>
      </dgm:prSet>
      <dgm:spPr>
        <a:prstGeom prst="roundRect">
          <a:avLst/>
        </a:prstGeom>
      </dgm:spPr>
      <dgm:t>
        <a:bodyPr/>
        <a:lstStyle/>
        <a:p>
          <a:endParaRPr lang="en-US"/>
        </a:p>
      </dgm:t>
    </dgm:pt>
    <dgm:pt modelId="{0CDCC93D-3009-4B11-A068-B3C1C3A93BBE}" type="pres">
      <dgm:prSet presAssocID="{1804CB54-9951-4013-AF00-56BE00BBD37D}" presName="rootConnector3" presStyleLbl="asst1" presStyleIdx="7" presStyleCnt="9"/>
      <dgm:spPr/>
      <dgm:t>
        <a:bodyPr/>
        <a:lstStyle/>
        <a:p>
          <a:endParaRPr lang="en-US"/>
        </a:p>
      </dgm:t>
    </dgm:pt>
    <dgm:pt modelId="{92A444C4-E2DA-42C3-AB45-0E95FF63A0DF}" type="pres">
      <dgm:prSet presAssocID="{1804CB54-9951-4013-AF00-56BE00BBD37D}" presName="hierChild6" presStyleCnt="0"/>
      <dgm:spPr/>
      <dgm:t>
        <a:bodyPr/>
        <a:lstStyle/>
        <a:p>
          <a:endParaRPr lang="en-US"/>
        </a:p>
      </dgm:t>
    </dgm:pt>
    <dgm:pt modelId="{0738D401-F7DF-4778-86C9-863E18361656}" type="pres">
      <dgm:prSet presAssocID="{1804CB54-9951-4013-AF00-56BE00BBD37D}" presName="hierChild7" presStyleCnt="0"/>
      <dgm:spPr/>
      <dgm:t>
        <a:bodyPr/>
        <a:lstStyle/>
        <a:p>
          <a:endParaRPr lang="en-US"/>
        </a:p>
      </dgm:t>
    </dgm:pt>
    <dgm:pt modelId="{1D5C0E37-6CCE-440D-8F86-0B060CF1C1DC}" type="pres">
      <dgm:prSet presAssocID="{BDF11F7A-BE84-4698-A1A0-2E4CD0FFF489}" presName="Name111" presStyleLbl="parChTrans1D3" presStyleIdx="10" presStyleCnt="11"/>
      <dgm:spPr/>
      <dgm:t>
        <a:bodyPr/>
        <a:lstStyle/>
        <a:p>
          <a:endParaRPr lang="en-US"/>
        </a:p>
      </dgm:t>
    </dgm:pt>
    <dgm:pt modelId="{702CCB3C-9FF0-4858-AD33-40397497D401}" type="pres">
      <dgm:prSet presAssocID="{BB3376E6-496D-4022-BE8F-CFE56085F5E2}" presName="hierRoot3" presStyleCnt="0">
        <dgm:presLayoutVars>
          <dgm:hierBranch val="init"/>
        </dgm:presLayoutVars>
      </dgm:prSet>
      <dgm:spPr/>
      <dgm:t>
        <a:bodyPr/>
        <a:lstStyle/>
        <a:p>
          <a:endParaRPr lang="en-US"/>
        </a:p>
      </dgm:t>
    </dgm:pt>
    <dgm:pt modelId="{DB6749A0-3766-425D-B50A-B99375BCEB80}" type="pres">
      <dgm:prSet presAssocID="{BB3376E6-496D-4022-BE8F-CFE56085F5E2}" presName="rootComposite3" presStyleCnt="0"/>
      <dgm:spPr/>
      <dgm:t>
        <a:bodyPr/>
        <a:lstStyle/>
        <a:p>
          <a:endParaRPr lang="en-US"/>
        </a:p>
      </dgm:t>
    </dgm:pt>
    <dgm:pt modelId="{779AD882-FE37-4150-8205-9E2F28A73451}" type="pres">
      <dgm:prSet presAssocID="{BB3376E6-496D-4022-BE8F-CFE56085F5E2}" presName="rootText3" presStyleLbl="asst1" presStyleIdx="8" presStyleCnt="9" custScaleY="70790" custLinFactX="-200000" custLinFactY="-7143" custLinFactNeighborX="-223550" custLinFactNeighborY="-100000">
        <dgm:presLayoutVars>
          <dgm:chPref val="3"/>
        </dgm:presLayoutVars>
      </dgm:prSet>
      <dgm:spPr>
        <a:prstGeom prst="roundRect">
          <a:avLst/>
        </a:prstGeom>
      </dgm:spPr>
      <dgm:t>
        <a:bodyPr/>
        <a:lstStyle/>
        <a:p>
          <a:endParaRPr lang="en-US"/>
        </a:p>
      </dgm:t>
    </dgm:pt>
    <dgm:pt modelId="{15719FA4-2921-49EB-ABF6-96F9310B02A1}" type="pres">
      <dgm:prSet presAssocID="{BB3376E6-496D-4022-BE8F-CFE56085F5E2}" presName="rootConnector3" presStyleLbl="asst1" presStyleIdx="8" presStyleCnt="9"/>
      <dgm:spPr/>
      <dgm:t>
        <a:bodyPr/>
        <a:lstStyle/>
        <a:p>
          <a:endParaRPr lang="en-US"/>
        </a:p>
      </dgm:t>
    </dgm:pt>
    <dgm:pt modelId="{89D36FD7-72B3-4831-8CEF-59E429FDB2C2}" type="pres">
      <dgm:prSet presAssocID="{BB3376E6-496D-4022-BE8F-CFE56085F5E2}" presName="hierChild6" presStyleCnt="0"/>
      <dgm:spPr/>
      <dgm:t>
        <a:bodyPr/>
        <a:lstStyle/>
        <a:p>
          <a:endParaRPr lang="en-US"/>
        </a:p>
      </dgm:t>
    </dgm:pt>
    <dgm:pt modelId="{C672709B-415B-452F-85B5-89CEB1758062}" type="pres">
      <dgm:prSet presAssocID="{BB3376E6-496D-4022-BE8F-CFE56085F5E2}" presName="hierChild7" presStyleCnt="0"/>
      <dgm:spPr/>
      <dgm:t>
        <a:bodyPr/>
        <a:lstStyle/>
        <a:p>
          <a:endParaRPr lang="en-US"/>
        </a:p>
      </dgm:t>
    </dgm:pt>
  </dgm:ptLst>
  <dgm:cxnLst>
    <dgm:cxn modelId="{2CD67E45-53B6-4E9E-A769-C5B26824706A}" srcId="{CF99E563-0C83-4B6A-91A1-21978D3F9C56}" destId="{DED84668-EC03-4861-B687-608DF690C99C}" srcOrd="1" destOrd="0" parTransId="{BF1B8F8A-5243-43BF-BB52-5C171F2F8293}" sibTransId="{3B7839FC-826D-49B8-8844-66E271BAD662}"/>
    <dgm:cxn modelId="{E2CB78DE-3BF1-4C46-93A8-8DB656FCED75}" srcId="{D354750A-D1D8-40C5-BF5A-4BE2DAD97AB4}" destId="{7B23A847-D818-41E1-8BF7-09E328F9BA63}" srcOrd="1" destOrd="0" parTransId="{AC70434A-8B0D-469A-9BD2-ED0059B191EE}" sibTransId="{9FAEFE2F-D922-4600-BCB7-EC050F06AD03}"/>
    <dgm:cxn modelId="{1B846574-56D6-42D8-A96B-827E0767FFFC}" type="presOf" srcId="{7B23A847-D818-41E1-8BF7-09E328F9BA63}" destId="{1637B2B1-25C7-4419-BDFA-C34ABD7A9D07}" srcOrd="0" destOrd="0" presId="urn:microsoft.com/office/officeart/2005/8/layout/orgChart1"/>
    <dgm:cxn modelId="{2737EB7D-85B2-4008-AC1D-304B82581182}" type="presOf" srcId="{DDC4E881-48C3-4A18-8361-4E1DF3BA5B55}" destId="{F65A96BA-D197-4935-BDED-83F2C9A088ED}" srcOrd="1" destOrd="0" presId="urn:microsoft.com/office/officeart/2005/8/layout/orgChart1"/>
    <dgm:cxn modelId="{15B80D09-30FC-441A-89A7-BC61319CDD54}" type="presOf" srcId="{DBD08E76-CC57-4117-8C61-B82E73B5B9AD}" destId="{434170EE-63C7-466D-B1DA-CC77831B015B}" srcOrd="0" destOrd="0" presId="urn:microsoft.com/office/officeart/2005/8/layout/orgChart1"/>
    <dgm:cxn modelId="{22756966-C628-45E7-881B-6D158D962F9C}" type="presOf" srcId="{1804CB54-9951-4013-AF00-56BE00BBD37D}" destId="{006A1C35-216B-43AF-A7BC-1D2F6C2D212E}" srcOrd="0" destOrd="0" presId="urn:microsoft.com/office/officeart/2005/8/layout/orgChart1"/>
    <dgm:cxn modelId="{EF1AD636-312F-4192-89A7-71D685DADA69}" srcId="{0B38DB09-8271-4152-A2E6-DA5B30595FC1}" destId="{BC1A7C11-8CFF-48FA-957C-590576DDA40C}" srcOrd="1" destOrd="0" parTransId="{6542DEA9-54F6-45D6-8B3F-C1B41C98A5F3}" sibTransId="{18C300D8-7DA2-474A-9CC8-64E96C76D01B}"/>
    <dgm:cxn modelId="{6824AF3B-3F9B-4BCC-BC05-D5DA430BD788}" type="presOf" srcId="{DDC4E881-48C3-4A18-8361-4E1DF3BA5B55}" destId="{43CB3E5A-EFA0-47AF-842F-8AF6F3D666BE}" srcOrd="0" destOrd="0" presId="urn:microsoft.com/office/officeart/2005/8/layout/orgChart1"/>
    <dgm:cxn modelId="{1B9BF658-9F84-4AE8-8019-6F3EB76B3B3F}" type="presOf" srcId="{BB3376E6-496D-4022-BE8F-CFE56085F5E2}" destId="{15719FA4-2921-49EB-ABF6-96F9310B02A1}" srcOrd="1" destOrd="0" presId="urn:microsoft.com/office/officeart/2005/8/layout/orgChart1"/>
    <dgm:cxn modelId="{6B6F33C7-701F-4D70-B34C-C5BFAEE3AA48}" type="presOf" srcId="{10BB0587-0331-4214-B8CC-34B95C4E12B6}" destId="{80083993-9AB4-4719-A498-A3608BE78A27}" srcOrd="0" destOrd="0" presId="urn:microsoft.com/office/officeart/2005/8/layout/orgChart1"/>
    <dgm:cxn modelId="{55CF080B-FD2C-456F-A029-9BA251FD7930}" srcId="{BC1A7C11-8CFF-48FA-957C-590576DDA40C}" destId="{D0B3B00B-92DC-4364-B4A4-EB8AE516AAEA}" srcOrd="3" destOrd="0" parTransId="{2C17E8A7-D95B-4C1F-8B63-E3456C458407}" sibTransId="{ADA73278-ACAC-495B-BF1D-F5F32495E422}"/>
    <dgm:cxn modelId="{85D0D301-E1CC-4B63-A7DB-7127B4A78930}" srcId="{DDC4E881-48C3-4A18-8361-4E1DF3BA5B55}" destId="{3B0FF3B7-093D-4436-80C2-486097F94BAA}" srcOrd="0" destOrd="0" parTransId="{D7AB70F5-3E74-4006-8AED-F1D6AB21A796}" sibTransId="{69EB3623-AED8-469C-9F61-9E4A557B500E}"/>
    <dgm:cxn modelId="{9E54E1A2-3DA0-40D5-B597-86A7BAE8911E}" srcId="{BC1A7C11-8CFF-48FA-957C-590576DDA40C}" destId="{69150F35-C884-443A-BEDD-7D36152CCC04}" srcOrd="2" destOrd="0" parTransId="{EA0BBBEF-1A15-4F34-B2FA-DA4903F180FC}" sibTransId="{879080BA-D6BD-48D5-9345-A05998E62859}"/>
    <dgm:cxn modelId="{5D7D7DEA-6DA0-4FC8-B87D-C35F59E71E78}" type="presOf" srcId="{CF6895EB-CE4F-4B85-BBDA-3CBD044EF52F}" destId="{26E37971-B98E-4707-9E29-CB801602A6E5}" srcOrd="1" destOrd="0" presId="urn:microsoft.com/office/officeart/2005/8/layout/orgChart1"/>
    <dgm:cxn modelId="{C6A8CBCC-26C1-4027-B3D6-55213091B779}" type="presOf" srcId="{7FB15C67-C633-444E-A6E2-46C898511595}" destId="{E053EA09-84CE-4744-924A-212D416C2949}" srcOrd="0" destOrd="0" presId="urn:microsoft.com/office/officeart/2005/8/layout/orgChart1"/>
    <dgm:cxn modelId="{7EC24F8B-FDD8-4E97-A013-6586FCF5E6F3}" type="presOf" srcId="{7B23A847-D818-41E1-8BF7-09E328F9BA63}" destId="{5F8CB6C0-D8D3-4406-8A78-148E8D41B4AF}" srcOrd="1" destOrd="0" presId="urn:microsoft.com/office/officeart/2005/8/layout/orgChart1"/>
    <dgm:cxn modelId="{B93210CA-49A3-4305-B8B5-1427798F47B7}" type="presOf" srcId="{90DEF965-15C0-47F0-A286-5A7321423674}" destId="{1709A8A3-A886-475C-BDA9-6CA2EADF5E87}" srcOrd="0" destOrd="0" presId="urn:microsoft.com/office/officeart/2005/8/layout/orgChart1"/>
    <dgm:cxn modelId="{82912C2E-B77A-4E35-8FF4-790CE7397079}" type="presOf" srcId="{A1C829F6-4604-4BF2-A368-6CB1C86676F9}" destId="{CB8F1D1F-6DDC-489C-AB4B-746ADBB88F9A}" srcOrd="0" destOrd="0" presId="urn:microsoft.com/office/officeart/2005/8/layout/orgChart1"/>
    <dgm:cxn modelId="{28D87A61-7128-450E-8900-9979DBDC0EA6}" srcId="{BC1A7C11-8CFF-48FA-957C-590576DDA40C}" destId="{D354750A-D1D8-40C5-BF5A-4BE2DAD97AB4}" srcOrd="4" destOrd="0" parTransId="{5076AB3E-A5EB-4423-BE14-9B3018254437}" sibTransId="{1BBD04E3-0B0F-4512-B530-51F1B6D0CBB5}"/>
    <dgm:cxn modelId="{3AF800B2-9B91-45C4-A62D-5E33FB9E089E}" type="presOf" srcId="{AB2BAF3E-8E6A-476D-AA03-2F748A3FF023}" destId="{3031261C-F5C4-47B5-98D6-52AD3E1E24B6}" srcOrd="0" destOrd="0" presId="urn:microsoft.com/office/officeart/2005/8/layout/orgChart1"/>
    <dgm:cxn modelId="{AA8D84F9-C651-44F0-9A2B-35AC95293182}" srcId="{BC1A7C11-8CFF-48FA-957C-590576DDA40C}" destId="{CF99E563-0C83-4B6A-91A1-21978D3F9C56}" srcOrd="1" destOrd="0" parTransId="{40220C86-E2CB-4AAE-8AD7-DC12A0D5F4A4}" sibTransId="{6A10653D-A8A9-47A0-B711-5056355F7268}"/>
    <dgm:cxn modelId="{DFBD307D-8AD8-4599-94F8-A58AF52B66EF}" type="presOf" srcId="{DED84668-EC03-4861-B687-608DF690C99C}" destId="{F38AD2E7-AC96-4658-B30F-DC72E1BE0729}" srcOrd="0" destOrd="0" presId="urn:microsoft.com/office/officeart/2005/8/layout/orgChart1"/>
    <dgm:cxn modelId="{2FF61022-12B2-4EB8-A9C4-C27875E64657}" srcId="{0B38DB09-8271-4152-A2E6-DA5B30595FC1}" destId="{A1C829F6-4604-4BF2-A368-6CB1C86676F9}" srcOrd="0" destOrd="0" parTransId="{9B21F4AD-5E68-4BAF-9573-685AF5369568}" sibTransId="{59D44F92-B267-4129-8685-B97A1C25F88F}"/>
    <dgm:cxn modelId="{20C6AA50-A799-4957-BCF6-1F43E564140C}" srcId="{90DEF965-15C0-47F0-A286-5A7321423674}" destId="{2DDA0C7A-BB1F-4D10-BA3D-7756E7CEC07D}" srcOrd="1" destOrd="0" parTransId="{3AF1B19E-BE80-4F75-96EA-D10C3A7DF0C9}" sibTransId="{AE2DE39F-76E1-47DE-A5FB-A4E8F48F7B98}"/>
    <dgm:cxn modelId="{6AFF7CB8-1B19-4009-9A0A-FC5D8D59CF58}" type="presOf" srcId="{2C17E8A7-D95B-4C1F-8B63-E3456C458407}" destId="{0D8DA73F-356B-41DC-8172-6902FA7CB421}" srcOrd="0" destOrd="0" presId="urn:microsoft.com/office/officeart/2005/8/layout/orgChart1"/>
    <dgm:cxn modelId="{9166C905-CFB7-4D5C-A1B5-47FA613860DE}" type="presOf" srcId="{CF99E563-0C83-4B6A-91A1-21978D3F9C56}" destId="{3DE7801E-A9A1-4EED-92EA-93E129EDDE17}" srcOrd="0" destOrd="0" presId="urn:microsoft.com/office/officeart/2005/8/layout/orgChart1"/>
    <dgm:cxn modelId="{33F4FBAF-8F4D-44D9-B4D1-A961BC3AFD7E}" type="presOf" srcId="{6872829E-CC4B-4AD7-9C70-B551108473C6}" destId="{8FC35D16-5B48-4C2B-90A3-95AB68F43E3F}" srcOrd="0" destOrd="0" presId="urn:microsoft.com/office/officeart/2005/8/layout/orgChart1"/>
    <dgm:cxn modelId="{1323317E-D17B-4710-8433-EA92C792B415}" srcId="{3B0FF3B7-093D-4436-80C2-486097F94BAA}" destId="{DBD08E76-CC57-4117-8C61-B82E73B5B9AD}" srcOrd="1" destOrd="0" parTransId="{10BB0587-0331-4214-B8CC-34B95C4E12B6}" sibTransId="{A2FAB17A-DC2A-47C3-9A3C-29C900A59901}"/>
    <dgm:cxn modelId="{799C0C68-67D7-42CB-8B98-EB29862ABE91}" type="presOf" srcId="{69150F35-C884-443A-BEDD-7D36152CCC04}" destId="{4AB8C727-CD50-4638-B398-D1E6A370A79A}" srcOrd="1" destOrd="0" presId="urn:microsoft.com/office/officeart/2005/8/layout/orgChart1"/>
    <dgm:cxn modelId="{DD71D1F5-2259-4799-852B-F71E76FBEB13}" type="presOf" srcId="{3AF1B19E-BE80-4F75-96EA-D10C3A7DF0C9}" destId="{EAD49752-A5A6-407B-912E-0C46F5834610}" srcOrd="0" destOrd="0" presId="urn:microsoft.com/office/officeart/2005/8/layout/orgChart1"/>
    <dgm:cxn modelId="{118DAF79-3EAD-4E29-B4F7-DDA00A360772}" type="presOf" srcId="{D7AB70F5-3E74-4006-8AED-F1D6AB21A796}" destId="{9378332A-1F79-4FD5-80BC-4339C6CF7A10}" srcOrd="0" destOrd="0" presId="urn:microsoft.com/office/officeart/2005/8/layout/orgChart1"/>
    <dgm:cxn modelId="{99533CCF-5671-455E-B9E3-CDBAF3D4E10A}" srcId="{3B0FF3B7-093D-4436-80C2-486097F94BAA}" destId="{1804CB54-9951-4013-AF00-56BE00BBD37D}" srcOrd="2" destOrd="0" parTransId="{5C70B205-5E73-4A19-BE40-DE83FB3525AC}" sibTransId="{C009B8AE-796A-4107-9E68-44E0AFCB7028}"/>
    <dgm:cxn modelId="{7D92493D-082B-4FB8-9489-93B652EF0585}" type="presOf" srcId="{D0B3B00B-92DC-4364-B4A4-EB8AE516AAEA}" destId="{BB0679B8-55AE-4AD5-9089-CBB0DEB7082D}" srcOrd="1" destOrd="0" presId="urn:microsoft.com/office/officeart/2005/8/layout/orgChart1"/>
    <dgm:cxn modelId="{DCC04E40-3A1E-4967-B30C-BD080CFF4706}" type="presOf" srcId="{BF1B8F8A-5243-43BF-BB52-5C171F2F8293}" destId="{B98F4537-DC7F-4676-9C7B-AE877EFD6269}" srcOrd="0" destOrd="0" presId="urn:microsoft.com/office/officeart/2005/8/layout/orgChart1"/>
    <dgm:cxn modelId="{9CA231B2-C926-4E14-8393-9A4DFE13F3B5}" srcId="{CF99E563-0C83-4B6A-91A1-21978D3F9C56}" destId="{AB2BAF3E-8E6A-476D-AA03-2F748A3FF023}" srcOrd="0" destOrd="0" parTransId="{E4D6B269-12BE-49FC-8404-654AA1E351D0}" sibTransId="{C4EA09A4-7F1E-4912-A767-7533D6B85E5C}"/>
    <dgm:cxn modelId="{C2893FFE-2F12-4729-B0CC-6D26DA1B8E70}" srcId="{BC1A7C11-8CFF-48FA-957C-590576DDA40C}" destId="{90DEF965-15C0-47F0-A286-5A7321423674}" srcOrd="0" destOrd="0" parTransId="{2B84F3EC-9713-4F78-AA7E-2179228B5470}" sibTransId="{135B1DEE-5026-4874-9D04-57DC9C8FD776}"/>
    <dgm:cxn modelId="{7596FE43-30D6-45C1-91CC-9C2FCBB44985}" type="presOf" srcId="{D354750A-D1D8-40C5-BF5A-4BE2DAD97AB4}" destId="{4E092D5D-977E-4197-8257-ED5A64E884D5}" srcOrd="1" destOrd="0" presId="urn:microsoft.com/office/officeart/2005/8/layout/orgChart1"/>
    <dgm:cxn modelId="{4104FBC6-1431-4D44-9B2B-2AE0BA678E34}" type="presOf" srcId="{D354750A-D1D8-40C5-BF5A-4BE2DAD97AB4}" destId="{B8CFB9C2-A568-4E13-B015-6B52F67487E5}" srcOrd="0" destOrd="0" presId="urn:microsoft.com/office/officeart/2005/8/layout/orgChart1"/>
    <dgm:cxn modelId="{6217C684-E69B-4CB1-80B6-9CBA778847C2}" type="presOf" srcId="{AB2BAF3E-8E6A-476D-AA03-2F748A3FF023}" destId="{55188931-6E3A-41AF-949E-993C4DC4003E}" srcOrd="1" destOrd="0" presId="urn:microsoft.com/office/officeart/2005/8/layout/orgChart1"/>
    <dgm:cxn modelId="{F3B1DE7E-3173-4E88-941D-0696F53927F9}" type="presOf" srcId="{5076AB3E-A5EB-4423-BE14-9B3018254437}" destId="{7BA4233E-C675-4E96-80B9-434BC274EA57}" srcOrd="0" destOrd="0" presId="urn:microsoft.com/office/officeart/2005/8/layout/orgChart1"/>
    <dgm:cxn modelId="{E41B55A1-8B49-48C5-B156-62F9A4BF0479}" srcId="{0B38DB09-8271-4152-A2E6-DA5B30595FC1}" destId="{DDC4E881-48C3-4A18-8361-4E1DF3BA5B55}" srcOrd="2" destOrd="0" parTransId="{C807901F-FC9A-418C-BA6D-524210635B47}" sibTransId="{6DFD0A67-7F4B-47E5-B52B-46F76052128A}"/>
    <dgm:cxn modelId="{DA7F6943-E518-428C-8EF9-0DD12E185054}" srcId="{3B0FF3B7-093D-4436-80C2-486097F94BAA}" destId="{6872829E-CC4B-4AD7-9C70-B551108473C6}" srcOrd="0" destOrd="0" parTransId="{E6C9D666-02A5-4E2D-9E5A-221A9E2D0093}" sibTransId="{40CDCD30-3AA1-47AD-B7B3-5481839610DF}"/>
    <dgm:cxn modelId="{9DBDAE20-C828-4F48-979A-EFECB70EB9AD}" type="presOf" srcId="{40220C86-E2CB-4AAE-8AD7-DC12A0D5F4A4}" destId="{C6270685-796E-4FE6-8C4F-A8C1535A67F8}" srcOrd="0" destOrd="0" presId="urn:microsoft.com/office/officeart/2005/8/layout/orgChart1"/>
    <dgm:cxn modelId="{B628234B-534E-4F4F-9CA3-855E0AD587F2}" type="presOf" srcId="{D0B3B00B-92DC-4364-B4A4-EB8AE516AAEA}" destId="{E3761358-567B-4020-9A06-261494D8842E}" srcOrd="0" destOrd="0" presId="urn:microsoft.com/office/officeart/2005/8/layout/orgChart1"/>
    <dgm:cxn modelId="{D74400C5-090A-47EB-B3DC-94EE6AA66A79}" type="presOf" srcId="{DBD08E76-CC57-4117-8C61-B82E73B5B9AD}" destId="{EF0AA0E0-08D1-4780-886B-A50F35DC09AB}" srcOrd="1" destOrd="0" presId="urn:microsoft.com/office/officeart/2005/8/layout/orgChart1"/>
    <dgm:cxn modelId="{438349C0-4295-4489-9739-69EC653C4044}" type="presOf" srcId="{FB96B48E-352C-4DF3-9D74-96A9D5E2EFE2}" destId="{5F33532C-9226-4F8F-AACE-782241DCC01B}" srcOrd="0" destOrd="0" presId="urn:microsoft.com/office/officeart/2005/8/layout/orgChart1"/>
    <dgm:cxn modelId="{F04D0070-8E15-4BBD-A8C7-6CCA524A154E}" type="presOf" srcId="{6872829E-CC4B-4AD7-9C70-B551108473C6}" destId="{B4E16EA6-4E04-47C2-97AA-CD5570D6F0BC}" srcOrd="1" destOrd="0" presId="urn:microsoft.com/office/officeart/2005/8/layout/orgChart1"/>
    <dgm:cxn modelId="{9E45B092-1EED-4F32-B315-465DDE7BAEF0}" type="presOf" srcId="{E4D6B269-12BE-49FC-8404-654AA1E351D0}" destId="{2040B274-D623-4958-996D-87872DE1ACE9}" srcOrd="0" destOrd="0" presId="urn:microsoft.com/office/officeart/2005/8/layout/orgChart1"/>
    <dgm:cxn modelId="{3C5382E6-999C-40B7-9F43-35F803342EE3}" type="presOf" srcId="{CF6895EB-CE4F-4B85-BBDA-3CBD044EF52F}" destId="{DB952644-5BCB-4EBC-B836-95FA28E990C5}" srcOrd="0" destOrd="0" presId="urn:microsoft.com/office/officeart/2005/8/layout/orgChart1"/>
    <dgm:cxn modelId="{AFE42AF1-92F2-411F-B3C9-7860B276796F}" type="presOf" srcId="{46508835-D09D-4B48-B997-09C92DD6A36D}" destId="{F0235324-4090-4F42-B12A-DA3A38861D5A}" srcOrd="1" destOrd="0" presId="urn:microsoft.com/office/officeart/2005/8/layout/orgChart1"/>
    <dgm:cxn modelId="{3CD5C5A2-8733-4DE1-97E5-2204643EF640}" type="presOf" srcId="{BDF11F7A-BE84-4698-A1A0-2E4CD0FFF489}" destId="{1D5C0E37-6CCE-440D-8F86-0B060CF1C1DC}" srcOrd="0" destOrd="0" presId="urn:microsoft.com/office/officeart/2005/8/layout/orgChart1"/>
    <dgm:cxn modelId="{E430B6B6-6942-453F-BF61-AFDBE78119D4}" type="presOf" srcId="{5C70B205-5E73-4A19-BE40-DE83FB3525AC}" destId="{E614EC8C-A808-4240-AA93-B14B12A5B22A}" srcOrd="0" destOrd="0" presId="urn:microsoft.com/office/officeart/2005/8/layout/orgChart1"/>
    <dgm:cxn modelId="{3F3288A8-1649-4A40-997C-C258CF8A6162}" type="presOf" srcId="{A1C829F6-4604-4BF2-A368-6CB1C86676F9}" destId="{44FA8BFA-1F66-4061-B43F-E54822E7DEA1}" srcOrd="1" destOrd="0" presId="urn:microsoft.com/office/officeart/2005/8/layout/orgChart1"/>
    <dgm:cxn modelId="{0030F803-35AD-4FF6-8822-7F220EEE7D3F}" type="presOf" srcId="{4B9A2278-0643-4FA4-BF71-69A00B5C2EEC}" destId="{BFE35C61-114A-4298-9F26-2299ADBE73B3}" srcOrd="1" destOrd="0" presId="urn:microsoft.com/office/officeart/2005/8/layout/orgChart1"/>
    <dgm:cxn modelId="{4D95A834-AEFA-46E3-B8B7-8D5E6182D45B}" type="presOf" srcId="{BC1A7C11-8CFF-48FA-957C-590576DDA40C}" destId="{79019D92-4AB9-4E7F-BB79-473496D6F737}" srcOrd="1" destOrd="0" presId="urn:microsoft.com/office/officeart/2005/8/layout/orgChart1"/>
    <dgm:cxn modelId="{D0301EC4-C53B-4EAD-80FD-D93F195E073C}" type="presOf" srcId="{1804CB54-9951-4013-AF00-56BE00BBD37D}" destId="{0CDCC93D-3009-4B11-A068-B3C1C3A93BBE}" srcOrd="1" destOrd="0" presId="urn:microsoft.com/office/officeart/2005/8/layout/orgChart1"/>
    <dgm:cxn modelId="{F55B6898-71EF-4476-B3F1-B5EFEABC8B4C}" type="presOf" srcId="{BC1A7C11-8CFF-48FA-957C-590576DDA40C}" destId="{9FC35504-5347-4446-8A68-DB5333F0510C}" srcOrd="0" destOrd="0" presId="urn:microsoft.com/office/officeart/2005/8/layout/orgChart1"/>
    <dgm:cxn modelId="{D062289B-F1A2-4079-8B27-C28988D84C64}" srcId="{D354750A-D1D8-40C5-BF5A-4BE2DAD97AB4}" destId="{46508835-D09D-4B48-B997-09C92DD6A36D}" srcOrd="0" destOrd="0" parTransId="{FB96B48E-352C-4DF3-9D74-96A9D5E2EFE2}" sibTransId="{2510A21C-7B1D-4EDE-A560-86045CD2DD8A}"/>
    <dgm:cxn modelId="{920F8EB8-2724-4BA8-9737-F1D4BCF16AB9}" type="presOf" srcId="{CF99E563-0C83-4B6A-91A1-21978D3F9C56}" destId="{DB1AD6BC-00D8-4EF7-89BB-13C6B59357E7}" srcOrd="1" destOrd="0" presId="urn:microsoft.com/office/officeart/2005/8/layout/orgChart1"/>
    <dgm:cxn modelId="{BA4414F5-7F5C-45D8-B9C4-02CBBB56940C}" type="presOf" srcId="{2B84F3EC-9713-4F78-AA7E-2179228B5470}" destId="{AC817933-0A37-4FFA-92DD-E16B42D81BAD}" srcOrd="0" destOrd="0" presId="urn:microsoft.com/office/officeart/2005/8/layout/orgChart1"/>
    <dgm:cxn modelId="{7AA627B3-3289-4884-96E1-693C8A6687CD}" type="presOf" srcId="{E6C9D666-02A5-4E2D-9E5A-221A9E2D0093}" destId="{43A9DCBD-BACB-4B1D-9002-4D6AD661A963}" srcOrd="0" destOrd="0" presId="urn:microsoft.com/office/officeart/2005/8/layout/orgChart1"/>
    <dgm:cxn modelId="{4289C45E-6362-4F96-851D-73C6041AADB9}" type="presOf" srcId="{3B0FF3B7-093D-4436-80C2-486097F94BAA}" destId="{45CE73FB-D56F-44EC-B7A7-E9B6F75917C2}" srcOrd="1" destOrd="0" presId="urn:microsoft.com/office/officeart/2005/8/layout/orgChart1"/>
    <dgm:cxn modelId="{72A3D976-026E-460C-903B-1CDF7608A724}" type="presOf" srcId="{D25BD1E7-6ED4-4850-9663-E269AFD1139A}" destId="{43B9F70A-6983-4F3D-BE74-317CDD63231D}" srcOrd="0" destOrd="0" presId="urn:microsoft.com/office/officeart/2005/8/layout/orgChart1"/>
    <dgm:cxn modelId="{29D16A74-1832-4C71-9578-4968454CB618}" type="presOf" srcId="{69150F35-C884-443A-BEDD-7D36152CCC04}" destId="{74D5B18A-7B00-4FAF-981B-6A8C4B0272E2}" srcOrd="0" destOrd="0" presId="urn:microsoft.com/office/officeart/2005/8/layout/orgChart1"/>
    <dgm:cxn modelId="{93D65983-8F42-441B-951A-B6AC72DE8D54}" type="presOf" srcId="{3B0FF3B7-093D-4436-80C2-486097F94BAA}" destId="{2C791F40-98E3-4181-8273-D29B424BCD23}" srcOrd="0" destOrd="0" presId="urn:microsoft.com/office/officeart/2005/8/layout/orgChart1"/>
    <dgm:cxn modelId="{B095FE48-9174-4B36-833F-83789BDE4A66}" type="presOf" srcId="{4B9A2278-0643-4FA4-BF71-69A00B5C2EEC}" destId="{6913168A-D476-464D-957E-3A98C766AFE4}" srcOrd="0" destOrd="0" presId="urn:microsoft.com/office/officeart/2005/8/layout/orgChart1"/>
    <dgm:cxn modelId="{CD7604E6-DBAB-413C-BD97-550778827F7D}" type="presOf" srcId="{DED84668-EC03-4861-B687-608DF690C99C}" destId="{3784A018-850D-456B-BEB0-691BF9DA94AB}" srcOrd="1" destOrd="0" presId="urn:microsoft.com/office/officeart/2005/8/layout/orgChart1"/>
    <dgm:cxn modelId="{7210D927-5280-4949-86C7-04ECEB05150D}" type="presOf" srcId="{90DEF965-15C0-47F0-A286-5A7321423674}" destId="{2AAF12C3-49F3-46E5-832F-E4A5D783799D}" srcOrd="1" destOrd="0" presId="urn:microsoft.com/office/officeart/2005/8/layout/orgChart1"/>
    <dgm:cxn modelId="{57AF5565-006A-4879-A25A-A8FB3F062B72}" type="presOf" srcId="{2DDA0C7A-BB1F-4D10-BA3D-7756E7CEC07D}" destId="{35BB42D6-1E02-49E8-AB89-720A4AC35C9B}" srcOrd="1" destOrd="0" presId="urn:microsoft.com/office/officeart/2005/8/layout/orgChart1"/>
    <dgm:cxn modelId="{BFC93F74-BE07-408B-847E-667358187F67}" type="presOf" srcId="{BB3376E6-496D-4022-BE8F-CFE56085F5E2}" destId="{779AD882-FE37-4150-8205-9E2F28A73451}" srcOrd="0" destOrd="0" presId="urn:microsoft.com/office/officeart/2005/8/layout/orgChart1"/>
    <dgm:cxn modelId="{6A90C2DA-911E-46DD-9279-03DF552560B4}" type="presOf" srcId="{2DDA0C7A-BB1F-4D10-BA3D-7756E7CEC07D}" destId="{927862A8-3AF5-4B0F-8F66-C23486F3D7BC}" srcOrd="0" destOrd="0" presId="urn:microsoft.com/office/officeart/2005/8/layout/orgChart1"/>
    <dgm:cxn modelId="{4F982992-F692-4BCB-8C18-65008092F232}" type="presOf" srcId="{AC70434A-8B0D-469A-9BD2-ED0059B191EE}" destId="{9BBBC600-B0E6-4F16-B512-24503771F874}" srcOrd="0" destOrd="0" presId="urn:microsoft.com/office/officeart/2005/8/layout/orgChart1"/>
    <dgm:cxn modelId="{475FF146-2378-47A6-82BE-18772DC4FC1A}" type="presOf" srcId="{EA0BBBEF-1A15-4F34-B2FA-DA4903F180FC}" destId="{573FB12D-BD47-4FC6-B7D4-BD54DD4C3277}" srcOrd="0" destOrd="0" presId="urn:microsoft.com/office/officeart/2005/8/layout/orgChart1"/>
    <dgm:cxn modelId="{9B4A1ACF-0CB2-4DB8-A5CE-F0C1A151FA7E}" type="presOf" srcId="{46508835-D09D-4B48-B997-09C92DD6A36D}" destId="{06147ACA-6B6C-4888-BAF6-3FC1BFFBE4AE}" srcOrd="0" destOrd="0" presId="urn:microsoft.com/office/officeart/2005/8/layout/orgChart1"/>
    <dgm:cxn modelId="{C3AC7B38-27CE-44EA-8E2D-06ABA7E2F645}" type="presOf" srcId="{0B38DB09-8271-4152-A2E6-DA5B30595FC1}" destId="{B51F36B9-793C-47E0-914B-D1294F5D5D95}" srcOrd="0" destOrd="0" presId="urn:microsoft.com/office/officeart/2005/8/layout/orgChart1"/>
    <dgm:cxn modelId="{1EB3CD13-B695-4269-9134-0A6EF2EA2AA7}" srcId="{3B0FF3B7-093D-4436-80C2-486097F94BAA}" destId="{BB3376E6-496D-4022-BE8F-CFE56085F5E2}" srcOrd="3" destOrd="0" parTransId="{BDF11F7A-BE84-4698-A1A0-2E4CD0FFF489}" sibTransId="{F5026A5A-D8F1-4848-9B36-59A13548059F}"/>
    <dgm:cxn modelId="{9C820D09-3348-45FA-A3A1-AC07213502F6}" srcId="{90DEF965-15C0-47F0-A286-5A7321423674}" destId="{4B9A2278-0643-4FA4-BF71-69A00B5C2EEC}" srcOrd="0" destOrd="0" parTransId="{D25BD1E7-6ED4-4850-9663-E269AFD1139A}" sibTransId="{5BA72C63-970F-4CF0-9CDE-75052EBC4DBF}"/>
    <dgm:cxn modelId="{482C1F1B-8B0B-45D1-A3A2-5DCC0925239E}" srcId="{90DEF965-15C0-47F0-A286-5A7321423674}" destId="{CF6895EB-CE4F-4B85-BBDA-3CBD044EF52F}" srcOrd="2" destOrd="0" parTransId="{7FB15C67-C633-444E-A6E2-46C898511595}" sibTransId="{29845D66-7312-4A34-86BE-6D53E3E488B6}"/>
    <dgm:cxn modelId="{CA466B1E-0296-47A1-A126-E9A7CAFB3B9B}" type="presParOf" srcId="{B51F36B9-793C-47E0-914B-D1294F5D5D95}" destId="{69BC925E-341D-4BB5-9CBA-C41BFD79B71E}" srcOrd="0" destOrd="0" presId="urn:microsoft.com/office/officeart/2005/8/layout/orgChart1"/>
    <dgm:cxn modelId="{7919BAAC-AC11-4D16-8A82-620DA89DE099}" type="presParOf" srcId="{69BC925E-341D-4BB5-9CBA-C41BFD79B71E}" destId="{BC2E64F2-0E1D-4EF4-8618-DC03A2532096}" srcOrd="0" destOrd="0" presId="urn:microsoft.com/office/officeart/2005/8/layout/orgChart1"/>
    <dgm:cxn modelId="{1C3CBA64-7660-475C-A91A-DBA061D22E25}" type="presParOf" srcId="{BC2E64F2-0E1D-4EF4-8618-DC03A2532096}" destId="{CB8F1D1F-6DDC-489C-AB4B-746ADBB88F9A}" srcOrd="0" destOrd="0" presId="urn:microsoft.com/office/officeart/2005/8/layout/orgChart1"/>
    <dgm:cxn modelId="{2FFF599E-BF8E-4359-A90B-E1281B9A56D3}" type="presParOf" srcId="{BC2E64F2-0E1D-4EF4-8618-DC03A2532096}" destId="{44FA8BFA-1F66-4061-B43F-E54822E7DEA1}" srcOrd="1" destOrd="0" presId="urn:microsoft.com/office/officeart/2005/8/layout/orgChart1"/>
    <dgm:cxn modelId="{36EE3F27-52AC-4238-9749-6BF65D832AF4}" type="presParOf" srcId="{69BC925E-341D-4BB5-9CBA-C41BFD79B71E}" destId="{11E7D1AF-AC5C-4927-9A48-9CA6380EAD61}" srcOrd="1" destOrd="0" presId="urn:microsoft.com/office/officeart/2005/8/layout/orgChart1"/>
    <dgm:cxn modelId="{3C328BEE-E625-418D-A5DC-8DE52807C5B2}" type="presParOf" srcId="{69BC925E-341D-4BB5-9CBA-C41BFD79B71E}" destId="{476A09CF-11E6-4BBB-99D0-7E21600B4099}" srcOrd="2" destOrd="0" presId="urn:microsoft.com/office/officeart/2005/8/layout/orgChart1"/>
    <dgm:cxn modelId="{8DC0D8FA-5BC0-4E8C-920E-92C1B04809CD}" type="presParOf" srcId="{B51F36B9-793C-47E0-914B-D1294F5D5D95}" destId="{1D39B5B2-57D3-4E8E-AEDF-43B731404649}" srcOrd="1" destOrd="0" presId="urn:microsoft.com/office/officeart/2005/8/layout/orgChart1"/>
    <dgm:cxn modelId="{FF39F173-D949-46B9-AE80-CD0A0ADA1975}" type="presParOf" srcId="{1D39B5B2-57D3-4E8E-AEDF-43B731404649}" destId="{C2317234-1F9F-4D53-B96B-F5EA0DBFC7AC}" srcOrd="0" destOrd="0" presId="urn:microsoft.com/office/officeart/2005/8/layout/orgChart1"/>
    <dgm:cxn modelId="{C49D998A-7463-4D06-8B7C-C88DF4D3CF3C}" type="presParOf" srcId="{C2317234-1F9F-4D53-B96B-F5EA0DBFC7AC}" destId="{9FC35504-5347-4446-8A68-DB5333F0510C}" srcOrd="0" destOrd="0" presId="urn:microsoft.com/office/officeart/2005/8/layout/orgChart1"/>
    <dgm:cxn modelId="{A494A601-8C19-417B-B9E1-D28664D4082F}" type="presParOf" srcId="{C2317234-1F9F-4D53-B96B-F5EA0DBFC7AC}" destId="{79019D92-4AB9-4E7F-BB79-473496D6F737}" srcOrd="1" destOrd="0" presId="urn:microsoft.com/office/officeart/2005/8/layout/orgChart1"/>
    <dgm:cxn modelId="{2DA8A830-BECE-40F5-B65E-D9DDC12034C1}" type="presParOf" srcId="{1D39B5B2-57D3-4E8E-AEDF-43B731404649}" destId="{F69DFFAB-015E-4350-A9F3-5AA7DB0FFB73}" srcOrd="1" destOrd="0" presId="urn:microsoft.com/office/officeart/2005/8/layout/orgChart1"/>
    <dgm:cxn modelId="{F6C44FDC-4AAD-4FE0-909B-2E265A9EFB6B}" type="presParOf" srcId="{F69DFFAB-015E-4350-A9F3-5AA7DB0FFB73}" destId="{C6270685-796E-4FE6-8C4F-A8C1535A67F8}" srcOrd="0" destOrd="0" presId="urn:microsoft.com/office/officeart/2005/8/layout/orgChart1"/>
    <dgm:cxn modelId="{A00179F2-A870-4A98-A6BE-D00008E83570}" type="presParOf" srcId="{F69DFFAB-015E-4350-A9F3-5AA7DB0FFB73}" destId="{B4C5BAC9-AD4F-4577-B6FC-EB74890B47CD}" srcOrd="1" destOrd="0" presId="urn:microsoft.com/office/officeart/2005/8/layout/orgChart1"/>
    <dgm:cxn modelId="{A54DBE1E-D09E-4E78-92EC-5BF43C898612}" type="presParOf" srcId="{B4C5BAC9-AD4F-4577-B6FC-EB74890B47CD}" destId="{DF4A2E6A-529B-48A7-A35E-B2D28E29E732}" srcOrd="0" destOrd="0" presId="urn:microsoft.com/office/officeart/2005/8/layout/orgChart1"/>
    <dgm:cxn modelId="{C5F8A804-8381-4ACB-B8F1-0B483F1AE097}" type="presParOf" srcId="{DF4A2E6A-529B-48A7-A35E-B2D28E29E732}" destId="{3DE7801E-A9A1-4EED-92EA-93E129EDDE17}" srcOrd="0" destOrd="0" presId="urn:microsoft.com/office/officeart/2005/8/layout/orgChart1"/>
    <dgm:cxn modelId="{06940B2B-3F7E-46E4-B7CE-25E1BB49FF87}" type="presParOf" srcId="{DF4A2E6A-529B-48A7-A35E-B2D28E29E732}" destId="{DB1AD6BC-00D8-4EF7-89BB-13C6B59357E7}" srcOrd="1" destOrd="0" presId="urn:microsoft.com/office/officeart/2005/8/layout/orgChart1"/>
    <dgm:cxn modelId="{B65733B1-9BC3-45CE-A880-66175D2F9207}" type="presParOf" srcId="{B4C5BAC9-AD4F-4577-B6FC-EB74890B47CD}" destId="{41C80067-7BF9-4E5D-977F-9F41621F4551}" srcOrd="1" destOrd="0" presId="urn:microsoft.com/office/officeart/2005/8/layout/orgChart1"/>
    <dgm:cxn modelId="{8E9B36EA-B982-427E-A783-F885ED7A0BC4}" type="presParOf" srcId="{B4C5BAC9-AD4F-4577-B6FC-EB74890B47CD}" destId="{E9B44170-E4AB-42C3-A6E1-723D2C3721CD}" srcOrd="2" destOrd="0" presId="urn:microsoft.com/office/officeart/2005/8/layout/orgChart1"/>
    <dgm:cxn modelId="{2639D6E8-4562-497B-B552-9E96536CC7BC}" type="presParOf" srcId="{E9B44170-E4AB-42C3-A6E1-723D2C3721CD}" destId="{2040B274-D623-4958-996D-87872DE1ACE9}" srcOrd="0" destOrd="0" presId="urn:microsoft.com/office/officeart/2005/8/layout/orgChart1"/>
    <dgm:cxn modelId="{845D70F9-AC12-4EDA-9699-824F99FB3C34}" type="presParOf" srcId="{E9B44170-E4AB-42C3-A6E1-723D2C3721CD}" destId="{D834591A-4B83-4CF1-9428-4B6DDBABF5A0}" srcOrd="1" destOrd="0" presId="urn:microsoft.com/office/officeart/2005/8/layout/orgChart1"/>
    <dgm:cxn modelId="{ED621C6D-E68F-4432-A519-6DE10ADAB1F2}" type="presParOf" srcId="{D834591A-4B83-4CF1-9428-4B6DDBABF5A0}" destId="{A130F6F7-2E36-48BF-B4E6-00E9E5A58B93}" srcOrd="0" destOrd="0" presId="urn:microsoft.com/office/officeart/2005/8/layout/orgChart1"/>
    <dgm:cxn modelId="{DD0AB9D8-562E-48FC-90A1-D16122941EE9}" type="presParOf" srcId="{A130F6F7-2E36-48BF-B4E6-00E9E5A58B93}" destId="{3031261C-F5C4-47B5-98D6-52AD3E1E24B6}" srcOrd="0" destOrd="0" presId="urn:microsoft.com/office/officeart/2005/8/layout/orgChart1"/>
    <dgm:cxn modelId="{6299BDCC-F9C0-4B3B-8AEB-8F1ED19F5214}" type="presParOf" srcId="{A130F6F7-2E36-48BF-B4E6-00E9E5A58B93}" destId="{55188931-6E3A-41AF-949E-993C4DC4003E}" srcOrd="1" destOrd="0" presId="urn:microsoft.com/office/officeart/2005/8/layout/orgChart1"/>
    <dgm:cxn modelId="{E0BE88C8-B5C0-4F60-B28E-364C6CCCFFC5}" type="presParOf" srcId="{D834591A-4B83-4CF1-9428-4B6DDBABF5A0}" destId="{B264D9BD-B111-48B1-AAEE-E66D94F81C2B}" srcOrd="1" destOrd="0" presId="urn:microsoft.com/office/officeart/2005/8/layout/orgChart1"/>
    <dgm:cxn modelId="{6712CABA-A8C2-4CE9-A2B2-E168FDB92679}" type="presParOf" srcId="{D834591A-4B83-4CF1-9428-4B6DDBABF5A0}" destId="{E9683001-ABDA-4D2B-84A5-2DF958C90C23}" srcOrd="2" destOrd="0" presId="urn:microsoft.com/office/officeart/2005/8/layout/orgChart1"/>
    <dgm:cxn modelId="{3E556A37-49FA-4868-BA4E-0DEC8BA79E66}" type="presParOf" srcId="{E9B44170-E4AB-42C3-A6E1-723D2C3721CD}" destId="{B98F4537-DC7F-4676-9C7B-AE877EFD6269}" srcOrd="2" destOrd="0" presId="urn:microsoft.com/office/officeart/2005/8/layout/orgChart1"/>
    <dgm:cxn modelId="{B91CF1D3-E63D-46CB-ADB9-91803302BF71}" type="presParOf" srcId="{E9B44170-E4AB-42C3-A6E1-723D2C3721CD}" destId="{204B3280-F1DE-4076-A3AD-64A09CA360A1}" srcOrd="3" destOrd="0" presId="urn:microsoft.com/office/officeart/2005/8/layout/orgChart1"/>
    <dgm:cxn modelId="{5307CEAD-8E93-4088-B971-A052A073B43A}" type="presParOf" srcId="{204B3280-F1DE-4076-A3AD-64A09CA360A1}" destId="{999EE884-5868-4319-A903-15A59F4D4483}" srcOrd="0" destOrd="0" presId="urn:microsoft.com/office/officeart/2005/8/layout/orgChart1"/>
    <dgm:cxn modelId="{07C1D4FE-6A50-4A07-B408-A81EE4A9D015}" type="presParOf" srcId="{999EE884-5868-4319-A903-15A59F4D4483}" destId="{F38AD2E7-AC96-4658-B30F-DC72E1BE0729}" srcOrd="0" destOrd="0" presId="urn:microsoft.com/office/officeart/2005/8/layout/orgChart1"/>
    <dgm:cxn modelId="{23F53DD5-830B-4886-9150-D4A36BCFFC14}" type="presParOf" srcId="{999EE884-5868-4319-A903-15A59F4D4483}" destId="{3784A018-850D-456B-BEB0-691BF9DA94AB}" srcOrd="1" destOrd="0" presId="urn:microsoft.com/office/officeart/2005/8/layout/orgChart1"/>
    <dgm:cxn modelId="{EF57E148-A96D-4E46-89A2-834855411B8E}" type="presParOf" srcId="{204B3280-F1DE-4076-A3AD-64A09CA360A1}" destId="{1EDE8B6B-87DD-47DF-9C42-3236B21D59FA}" srcOrd="1" destOrd="0" presId="urn:microsoft.com/office/officeart/2005/8/layout/orgChart1"/>
    <dgm:cxn modelId="{81ABCC4B-059E-4C07-9049-E870A8989E27}" type="presParOf" srcId="{204B3280-F1DE-4076-A3AD-64A09CA360A1}" destId="{7D49338B-C2F8-4824-A7D1-6A8E50A09638}" srcOrd="2" destOrd="0" presId="urn:microsoft.com/office/officeart/2005/8/layout/orgChart1"/>
    <dgm:cxn modelId="{3670A05D-230E-4C03-BF99-472A514D0F2A}" type="presParOf" srcId="{F69DFFAB-015E-4350-A9F3-5AA7DB0FFB73}" destId="{573FB12D-BD47-4FC6-B7D4-BD54DD4C3277}" srcOrd="2" destOrd="0" presId="urn:microsoft.com/office/officeart/2005/8/layout/orgChart1"/>
    <dgm:cxn modelId="{24956762-AC40-4DC2-96B0-93C7A07A2244}" type="presParOf" srcId="{F69DFFAB-015E-4350-A9F3-5AA7DB0FFB73}" destId="{05357796-A838-44F9-B37C-DA5A39973807}" srcOrd="3" destOrd="0" presId="urn:microsoft.com/office/officeart/2005/8/layout/orgChart1"/>
    <dgm:cxn modelId="{1C156239-1104-4062-BF72-E106726B72CF}" type="presParOf" srcId="{05357796-A838-44F9-B37C-DA5A39973807}" destId="{FB812C87-D18E-4F3A-B560-2455F87D474A}" srcOrd="0" destOrd="0" presId="urn:microsoft.com/office/officeart/2005/8/layout/orgChart1"/>
    <dgm:cxn modelId="{376C9281-0138-40A3-94AF-9EFE21589106}" type="presParOf" srcId="{FB812C87-D18E-4F3A-B560-2455F87D474A}" destId="{74D5B18A-7B00-4FAF-981B-6A8C4B0272E2}" srcOrd="0" destOrd="0" presId="urn:microsoft.com/office/officeart/2005/8/layout/orgChart1"/>
    <dgm:cxn modelId="{09F16590-DE38-4AD0-B406-26DF4EACDA4E}" type="presParOf" srcId="{FB812C87-D18E-4F3A-B560-2455F87D474A}" destId="{4AB8C727-CD50-4638-B398-D1E6A370A79A}" srcOrd="1" destOrd="0" presId="urn:microsoft.com/office/officeart/2005/8/layout/orgChart1"/>
    <dgm:cxn modelId="{90743F47-A8AE-456C-BDA9-43E48D4ED410}" type="presParOf" srcId="{05357796-A838-44F9-B37C-DA5A39973807}" destId="{E994D819-DDC0-45B0-8442-BDAF954D456B}" srcOrd="1" destOrd="0" presId="urn:microsoft.com/office/officeart/2005/8/layout/orgChart1"/>
    <dgm:cxn modelId="{4AFB777F-F1AC-4E92-A312-A2D72A5F786C}" type="presParOf" srcId="{05357796-A838-44F9-B37C-DA5A39973807}" destId="{9C3EC89D-8A7F-4106-85E6-34C8E7A64338}" srcOrd="2" destOrd="0" presId="urn:microsoft.com/office/officeart/2005/8/layout/orgChart1"/>
    <dgm:cxn modelId="{F022DF58-21E4-4402-AA7C-4767BEAD7E37}" type="presParOf" srcId="{F69DFFAB-015E-4350-A9F3-5AA7DB0FFB73}" destId="{0D8DA73F-356B-41DC-8172-6902FA7CB421}" srcOrd="4" destOrd="0" presId="urn:microsoft.com/office/officeart/2005/8/layout/orgChart1"/>
    <dgm:cxn modelId="{DAE6D0E4-BC30-4D72-BDF9-EE4A3CC7F89A}" type="presParOf" srcId="{F69DFFAB-015E-4350-A9F3-5AA7DB0FFB73}" destId="{659DBF50-BFD1-4504-831A-3DD4DA388F7D}" srcOrd="5" destOrd="0" presId="urn:microsoft.com/office/officeart/2005/8/layout/orgChart1"/>
    <dgm:cxn modelId="{E58B9B39-7F43-46C5-970F-4941E8933D2F}" type="presParOf" srcId="{659DBF50-BFD1-4504-831A-3DD4DA388F7D}" destId="{60C670B1-CBBF-43EF-941B-9794ADE9369B}" srcOrd="0" destOrd="0" presId="urn:microsoft.com/office/officeart/2005/8/layout/orgChart1"/>
    <dgm:cxn modelId="{892E930E-B5C3-4BBA-A918-29CA9F5B0ED9}" type="presParOf" srcId="{60C670B1-CBBF-43EF-941B-9794ADE9369B}" destId="{E3761358-567B-4020-9A06-261494D8842E}" srcOrd="0" destOrd="0" presId="urn:microsoft.com/office/officeart/2005/8/layout/orgChart1"/>
    <dgm:cxn modelId="{667FED37-E8E4-4DC4-9617-5DA76C8B453C}" type="presParOf" srcId="{60C670B1-CBBF-43EF-941B-9794ADE9369B}" destId="{BB0679B8-55AE-4AD5-9089-CBB0DEB7082D}" srcOrd="1" destOrd="0" presId="urn:microsoft.com/office/officeart/2005/8/layout/orgChart1"/>
    <dgm:cxn modelId="{80F7FB27-4D0B-4201-B295-5B6A4A80EF9B}" type="presParOf" srcId="{659DBF50-BFD1-4504-831A-3DD4DA388F7D}" destId="{E600972D-9221-4C4D-8D97-3F810AF8F742}" srcOrd="1" destOrd="0" presId="urn:microsoft.com/office/officeart/2005/8/layout/orgChart1"/>
    <dgm:cxn modelId="{B6D69859-B755-449A-A1DE-D3482C90BCB2}" type="presParOf" srcId="{659DBF50-BFD1-4504-831A-3DD4DA388F7D}" destId="{E1763D56-706A-490F-AC6E-40CB819897FF}" srcOrd="2" destOrd="0" presId="urn:microsoft.com/office/officeart/2005/8/layout/orgChart1"/>
    <dgm:cxn modelId="{70086712-4968-4652-A388-9EC9126720EB}" type="presParOf" srcId="{F69DFFAB-015E-4350-A9F3-5AA7DB0FFB73}" destId="{7BA4233E-C675-4E96-80B9-434BC274EA57}" srcOrd="6" destOrd="0" presId="urn:microsoft.com/office/officeart/2005/8/layout/orgChart1"/>
    <dgm:cxn modelId="{52E535CE-F87B-48CD-BCFD-F691D8AE5C9A}" type="presParOf" srcId="{F69DFFAB-015E-4350-A9F3-5AA7DB0FFB73}" destId="{077B37F9-3497-4D89-9D0D-CA94D3D63A19}" srcOrd="7" destOrd="0" presId="urn:microsoft.com/office/officeart/2005/8/layout/orgChart1"/>
    <dgm:cxn modelId="{47F9B113-7B39-4A85-9308-1B70EB18740A}" type="presParOf" srcId="{077B37F9-3497-4D89-9D0D-CA94D3D63A19}" destId="{EED63316-9FDA-4904-A941-8F024438DDEF}" srcOrd="0" destOrd="0" presId="urn:microsoft.com/office/officeart/2005/8/layout/orgChart1"/>
    <dgm:cxn modelId="{EADA3702-0EF7-4997-85DD-6CDF4FE6C82C}" type="presParOf" srcId="{EED63316-9FDA-4904-A941-8F024438DDEF}" destId="{B8CFB9C2-A568-4E13-B015-6B52F67487E5}" srcOrd="0" destOrd="0" presId="urn:microsoft.com/office/officeart/2005/8/layout/orgChart1"/>
    <dgm:cxn modelId="{D1EA1B42-1430-4841-9F68-70FCB68A2B7E}" type="presParOf" srcId="{EED63316-9FDA-4904-A941-8F024438DDEF}" destId="{4E092D5D-977E-4197-8257-ED5A64E884D5}" srcOrd="1" destOrd="0" presId="urn:microsoft.com/office/officeart/2005/8/layout/orgChart1"/>
    <dgm:cxn modelId="{F2534443-44EE-478C-94EA-534FB3CB0521}" type="presParOf" srcId="{077B37F9-3497-4D89-9D0D-CA94D3D63A19}" destId="{EF80B41F-4739-4CA4-8469-B0DE488E7834}" srcOrd="1" destOrd="0" presId="urn:microsoft.com/office/officeart/2005/8/layout/orgChart1"/>
    <dgm:cxn modelId="{4FBD0729-6ECB-45AA-91B6-0884BE4C82C2}" type="presParOf" srcId="{077B37F9-3497-4D89-9D0D-CA94D3D63A19}" destId="{82F5F509-B1AD-47F8-8F81-DD51AA8C1E5D}" srcOrd="2" destOrd="0" presId="urn:microsoft.com/office/officeart/2005/8/layout/orgChart1"/>
    <dgm:cxn modelId="{E19DFFF1-1BB7-4F06-BABA-06A380D44054}" type="presParOf" srcId="{82F5F509-B1AD-47F8-8F81-DD51AA8C1E5D}" destId="{5F33532C-9226-4F8F-AACE-782241DCC01B}" srcOrd="0" destOrd="0" presId="urn:microsoft.com/office/officeart/2005/8/layout/orgChart1"/>
    <dgm:cxn modelId="{D49681E8-1243-40D3-9B0F-6456C765E521}" type="presParOf" srcId="{82F5F509-B1AD-47F8-8F81-DD51AA8C1E5D}" destId="{F6E1C455-1011-46F8-88B5-EC3BD7DB140D}" srcOrd="1" destOrd="0" presId="urn:microsoft.com/office/officeart/2005/8/layout/orgChart1"/>
    <dgm:cxn modelId="{13A4A3F8-2638-421C-8550-53DC11911E31}" type="presParOf" srcId="{F6E1C455-1011-46F8-88B5-EC3BD7DB140D}" destId="{6776C8F3-3527-44E6-B58B-98039BE2F742}" srcOrd="0" destOrd="0" presId="urn:microsoft.com/office/officeart/2005/8/layout/orgChart1"/>
    <dgm:cxn modelId="{92F1B949-10D0-477B-B1CF-0F514A7F3E2F}" type="presParOf" srcId="{6776C8F3-3527-44E6-B58B-98039BE2F742}" destId="{06147ACA-6B6C-4888-BAF6-3FC1BFFBE4AE}" srcOrd="0" destOrd="0" presId="urn:microsoft.com/office/officeart/2005/8/layout/orgChart1"/>
    <dgm:cxn modelId="{FEEFD9DE-F179-46C0-9672-55EBE2402350}" type="presParOf" srcId="{6776C8F3-3527-44E6-B58B-98039BE2F742}" destId="{F0235324-4090-4F42-B12A-DA3A38861D5A}" srcOrd="1" destOrd="0" presId="urn:microsoft.com/office/officeart/2005/8/layout/orgChart1"/>
    <dgm:cxn modelId="{0B9EB4C3-8688-4180-ADD1-7D875F523567}" type="presParOf" srcId="{F6E1C455-1011-46F8-88B5-EC3BD7DB140D}" destId="{087B151F-6CBD-4D74-801B-4BC8244309AC}" srcOrd="1" destOrd="0" presId="urn:microsoft.com/office/officeart/2005/8/layout/orgChart1"/>
    <dgm:cxn modelId="{BFAFC84E-9B28-4264-ABB7-A2BAFD3BF553}" type="presParOf" srcId="{F6E1C455-1011-46F8-88B5-EC3BD7DB140D}" destId="{163BFAA7-55BF-4E53-A644-5AA056258A90}" srcOrd="2" destOrd="0" presId="urn:microsoft.com/office/officeart/2005/8/layout/orgChart1"/>
    <dgm:cxn modelId="{7DD8244A-31F6-4BCE-872D-782FF7973A7A}" type="presParOf" srcId="{82F5F509-B1AD-47F8-8F81-DD51AA8C1E5D}" destId="{9BBBC600-B0E6-4F16-B512-24503771F874}" srcOrd="2" destOrd="0" presId="urn:microsoft.com/office/officeart/2005/8/layout/orgChart1"/>
    <dgm:cxn modelId="{5E8D0914-EF20-4C46-9803-949B14C8224A}" type="presParOf" srcId="{82F5F509-B1AD-47F8-8F81-DD51AA8C1E5D}" destId="{8C005B34-510F-4F85-8170-85AE988846C6}" srcOrd="3" destOrd="0" presId="urn:microsoft.com/office/officeart/2005/8/layout/orgChart1"/>
    <dgm:cxn modelId="{3E04CF09-0C5B-4A86-B270-3B51DDBBE5D4}" type="presParOf" srcId="{8C005B34-510F-4F85-8170-85AE988846C6}" destId="{3C7535D1-1A18-49E6-BFB3-6AD174EB74A0}" srcOrd="0" destOrd="0" presId="urn:microsoft.com/office/officeart/2005/8/layout/orgChart1"/>
    <dgm:cxn modelId="{F33E23C9-5730-4439-B6DA-8AAB1806DB88}" type="presParOf" srcId="{3C7535D1-1A18-49E6-BFB3-6AD174EB74A0}" destId="{1637B2B1-25C7-4419-BDFA-C34ABD7A9D07}" srcOrd="0" destOrd="0" presId="urn:microsoft.com/office/officeart/2005/8/layout/orgChart1"/>
    <dgm:cxn modelId="{0527BC78-B8F9-4D4A-8D29-5AD10E5F30E0}" type="presParOf" srcId="{3C7535D1-1A18-49E6-BFB3-6AD174EB74A0}" destId="{5F8CB6C0-D8D3-4406-8A78-148E8D41B4AF}" srcOrd="1" destOrd="0" presId="urn:microsoft.com/office/officeart/2005/8/layout/orgChart1"/>
    <dgm:cxn modelId="{7DD39E94-96C6-4F7F-862A-1A7BADD025A6}" type="presParOf" srcId="{8C005B34-510F-4F85-8170-85AE988846C6}" destId="{AC22B911-64AB-47C7-A2F8-AF37CCF8B506}" srcOrd="1" destOrd="0" presId="urn:microsoft.com/office/officeart/2005/8/layout/orgChart1"/>
    <dgm:cxn modelId="{30B3B44D-9C88-4661-BF55-ED525AA1B295}" type="presParOf" srcId="{8C005B34-510F-4F85-8170-85AE988846C6}" destId="{E142287F-B79A-40B2-B03D-19DB0A685F7E}" srcOrd="2" destOrd="0" presId="urn:microsoft.com/office/officeart/2005/8/layout/orgChart1"/>
    <dgm:cxn modelId="{A30BF2F6-20E5-4474-8079-ED8F8EB95445}" type="presParOf" srcId="{1D39B5B2-57D3-4E8E-AEDF-43B731404649}" destId="{555A6CC3-E199-4DDF-86E3-1C91E5DE1A27}" srcOrd="2" destOrd="0" presId="urn:microsoft.com/office/officeart/2005/8/layout/orgChart1"/>
    <dgm:cxn modelId="{694E0F03-34D7-443E-BD32-3A1A5701DA2C}" type="presParOf" srcId="{555A6CC3-E199-4DDF-86E3-1C91E5DE1A27}" destId="{AC817933-0A37-4FFA-92DD-E16B42D81BAD}" srcOrd="0" destOrd="0" presId="urn:microsoft.com/office/officeart/2005/8/layout/orgChart1"/>
    <dgm:cxn modelId="{21DC84BD-2847-458C-9037-92C97277900A}" type="presParOf" srcId="{555A6CC3-E199-4DDF-86E3-1C91E5DE1A27}" destId="{1A8716B2-2AE7-48EF-B90E-504907954726}" srcOrd="1" destOrd="0" presId="urn:microsoft.com/office/officeart/2005/8/layout/orgChart1"/>
    <dgm:cxn modelId="{26DDAC2D-102A-4515-86E5-5BD76AEC2315}" type="presParOf" srcId="{1A8716B2-2AE7-48EF-B90E-504907954726}" destId="{A57EEA99-2127-49D8-B848-AE08193B12B2}" srcOrd="0" destOrd="0" presId="urn:microsoft.com/office/officeart/2005/8/layout/orgChart1"/>
    <dgm:cxn modelId="{2589E854-C14A-47E5-B029-114B38035F90}" type="presParOf" srcId="{A57EEA99-2127-49D8-B848-AE08193B12B2}" destId="{1709A8A3-A886-475C-BDA9-6CA2EADF5E87}" srcOrd="0" destOrd="0" presId="urn:microsoft.com/office/officeart/2005/8/layout/orgChart1"/>
    <dgm:cxn modelId="{3AFA36BF-5A39-4363-9A7C-635EA95D0776}" type="presParOf" srcId="{A57EEA99-2127-49D8-B848-AE08193B12B2}" destId="{2AAF12C3-49F3-46E5-832F-E4A5D783799D}" srcOrd="1" destOrd="0" presId="urn:microsoft.com/office/officeart/2005/8/layout/orgChart1"/>
    <dgm:cxn modelId="{1AF168DC-5406-4693-AE8B-9308AFBBEE96}" type="presParOf" srcId="{1A8716B2-2AE7-48EF-B90E-504907954726}" destId="{8ABEBE94-3C23-4BB2-B72F-196C6D14019E}" srcOrd="1" destOrd="0" presId="urn:microsoft.com/office/officeart/2005/8/layout/orgChart1"/>
    <dgm:cxn modelId="{892B6354-7A0E-46EE-B923-14483B6CA2EA}" type="presParOf" srcId="{1A8716B2-2AE7-48EF-B90E-504907954726}" destId="{0AD4809A-FFD5-4352-9AC0-E75CBD1A45C8}" srcOrd="2" destOrd="0" presId="urn:microsoft.com/office/officeart/2005/8/layout/orgChart1"/>
    <dgm:cxn modelId="{0740EEC8-0D77-4764-A7CF-AA9A3EF4D5E1}" type="presParOf" srcId="{0AD4809A-FFD5-4352-9AC0-E75CBD1A45C8}" destId="{43B9F70A-6983-4F3D-BE74-317CDD63231D}" srcOrd="0" destOrd="0" presId="urn:microsoft.com/office/officeart/2005/8/layout/orgChart1"/>
    <dgm:cxn modelId="{51645386-2355-44BA-95A8-A9E786775346}" type="presParOf" srcId="{0AD4809A-FFD5-4352-9AC0-E75CBD1A45C8}" destId="{B32F7534-080F-4BFC-A51D-C0BBF43AB2F8}" srcOrd="1" destOrd="0" presId="urn:microsoft.com/office/officeart/2005/8/layout/orgChart1"/>
    <dgm:cxn modelId="{1F22802A-D6F2-48B4-ADCA-9C2A6B6224DE}" type="presParOf" srcId="{B32F7534-080F-4BFC-A51D-C0BBF43AB2F8}" destId="{0B4C4B10-45C1-41EE-AD7A-ABE25B6E5ABB}" srcOrd="0" destOrd="0" presId="urn:microsoft.com/office/officeart/2005/8/layout/orgChart1"/>
    <dgm:cxn modelId="{A52EBD4F-62E0-4798-B22A-2A2BAE6CE60D}" type="presParOf" srcId="{0B4C4B10-45C1-41EE-AD7A-ABE25B6E5ABB}" destId="{6913168A-D476-464D-957E-3A98C766AFE4}" srcOrd="0" destOrd="0" presId="urn:microsoft.com/office/officeart/2005/8/layout/orgChart1"/>
    <dgm:cxn modelId="{9D4A132E-BEA1-4C14-B729-422EA0EDE8C6}" type="presParOf" srcId="{0B4C4B10-45C1-41EE-AD7A-ABE25B6E5ABB}" destId="{BFE35C61-114A-4298-9F26-2299ADBE73B3}" srcOrd="1" destOrd="0" presId="urn:microsoft.com/office/officeart/2005/8/layout/orgChart1"/>
    <dgm:cxn modelId="{58955068-9590-401D-B8FF-702FBD491ED5}" type="presParOf" srcId="{B32F7534-080F-4BFC-A51D-C0BBF43AB2F8}" destId="{F3A32D22-C7FE-40A5-84CA-88E519A023F7}" srcOrd="1" destOrd="0" presId="urn:microsoft.com/office/officeart/2005/8/layout/orgChart1"/>
    <dgm:cxn modelId="{C29F9295-F603-4916-819A-6DD1FE3E087A}" type="presParOf" srcId="{B32F7534-080F-4BFC-A51D-C0BBF43AB2F8}" destId="{FE5DC7E6-92EA-4150-9DEF-C11CFBE22BC7}" srcOrd="2" destOrd="0" presId="urn:microsoft.com/office/officeart/2005/8/layout/orgChart1"/>
    <dgm:cxn modelId="{5F23A464-B5BE-49AB-AEB3-77B900698C08}" type="presParOf" srcId="{0AD4809A-FFD5-4352-9AC0-E75CBD1A45C8}" destId="{EAD49752-A5A6-407B-912E-0C46F5834610}" srcOrd="2" destOrd="0" presId="urn:microsoft.com/office/officeart/2005/8/layout/orgChart1"/>
    <dgm:cxn modelId="{B645E2CD-B55F-49F8-83CE-D1BB9BD1B92C}" type="presParOf" srcId="{0AD4809A-FFD5-4352-9AC0-E75CBD1A45C8}" destId="{61BC8E86-EA0E-448E-99B5-7E1DDCDF8B35}" srcOrd="3" destOrd="0" presId="urn:microsoft.com/office/officeart/2005/8/layout/orgChart1"/>
    <dgm:cxn modelId="{FE2A20B8-AD25-45EF-9A84-8572D822F134}" type="presParOf" srcId="{61BC8E86-EA0E-448E-99B5-7E1DDCDF8B35}" destId="{2EAE6D42-92A5-49CA-96B7-3E1AC13224BB}" srcOrd="0" destOrd="0" presId="urn:microsoft.com/office/officeart/2005/8/layout/orgChart1"/>
    <dgm:cxn modelId="{DF3145C8-E62C-4104-8038-A7CBFA24DEED}" type="presParOf" srcId="{2EAE6D42-92A5-49CA-96B7-3E1AC13224BB}" destId="{927862A8-3AF5-4B0F-8F66-C23486F3D7BC}" srcOrd="0" destOrd="0" presId="urn:microsoft.com/office/officeart/2005/8/layout/orgChart1"/>
    <dgm:cxn modelId="{049C6C14-29A2-49DE-B8C4-071A2F760365}" type="presParOf" srcId="{2EAE6D42-92A5-49CA-96B7-3E1AC13224BB}" destId="{35BB42D6-1E02-49E8-AB89-720A4AC35C9B}" srcOrd="1" destOrd="0" presId="urn:microsoft.com/office/officeart/2005/8/layout/orgChart1"/>
    <dgm:cxn modelId="{ECAA6B76-B4ED-440A-A7D6-E3D5947645A0}" type="presParOf" srcId="{61BC8E86-EA0E-448E-99B5-7E1DDCDF8B35}" destId="{0BF21FF9-38B7-4B21-B3A0-724002076ED4}" srcOrd="1" destOrd="0" presId="urn:microsoft.com/office/officeart/2005/8/layout/orgChart1"/>
    <dgm:cxn modelId="{9944A695-B00D-4DB1-999C-35B2F6259F42}" type="presParOf" srcId="{61BC8E86-EA0E-448E-99B5-7E1DDCDF8B35}" destId="{0CF9CACD-5A16-4815-B7CE-632A42EE7FE0}" srcOrd="2" destOrd="0" presId="urn:microsoft.com/office/officeart/2005/8/layout/orgChart1"/>
    <dgm:cxn modelId="{D6EC6251-1479-4C63-9078-42D5A7224C97}" type="presParOf" srcId="{0AD4809A-FFD5-4352-9AC0-E75CBD1A45C8}" destId="{E053EA09-84CE-4744-924A-212D416C2949}" srcOrd="4" destOrd="0" presId="urn:microsoft.com/office/officeart/2005/8/layout/orgChart1"/>
    <dgm:cxn modelId="{95280E0D-4F25-42BF-95A4-0F9C12719DF7}" type="presParOf" srcId="{0AD4809A-FFD5-4352-9AC0-E75CBD1A45C8}" destId="{BC381CEC-96B1-4219-9E14-B5656B3EAF64}" srcOrd="5" destOrd="0" presId="urn:microsoft.com/office/officeart/2005/8/layout/orgChart1"/>
    <dgm:cxn modelId="{AA7783C7-485F-4777-A13D-8BDDF00C1BD9}" type="presParOf" srcId="{BC381CEC-96B1-4219-9E14-B5656B3EAF64}" destId="{0673D767-9228-4C1E-AEA1-3D1427F7C0C7}" srcOrd="0" destOrd="0" presId="urn:microsoft.com/office/officeart/2005/8/layout/orgChart1"/>
    <dgm:cxn modelId="{80423F93-A0CF-4983-93B4-7173B33E6396}" type="presParOf" srcId="{0673D767-9228-4C1E-AEA1-3D1427F7C0C7}" destId="{DB952644-5BCB-4EBC-B836-95FA28E990C5}" srcOrd="0" destOrd="0" presId="urn:microsoft.com/office/officeart/2005/8/layout/orgChart1"/>
    <dgm:cxn modelId="{FCD5DE88-96A3-42A7-8A6C-0C7B257D87EA}" type="presParOf" srcId="{0673D767-9228-4C1E-AEA1-3D1427F7C0C7}" destId="{26E37971-B98E-4707-9E29-CB801602A6E5}" srcOrd="1" destOrd="0" presId="urn:microsoft.com/office/officeart/2005/8/layout/orgChart1"/>
    <dgm:cxn modelId="{015DB19C-9804-4A73-B979-B532FF088BAD}" type="presParOf" srcId="{BC381CEC-96B1-4219-9E14-B5656B3EAF64}" destId="{75A37D5A-F3A4-4A83-9F79-8B3DB6EA64A1}" srcOrd="1" destOrd="0" presId="urn:microsoft.com/office/officeart/2005/8/layout/orgChart1"/>
    <dgm:cxn modelId="{02B6582E-56DC-47BF-9E8D-B73B4206C462}" type="presParOf" srcId="{BC381CEC-96B1-4219-9E14-B5656B3EAF64}" destId="{2E4EFD1E-8B39-43C0-B7E3-C8ECAE168573}" srcOrd="2" destOrd="0" presId="urn:microsoft.com/office/officeart/2005/8/layout/orgChart1"/>
    <dgm:cxn modelId="{4FD7D46A-29B2-4B6A-9CE7-9B005EC073D5}" type="presParOf" srcId="{B51F36B9-793C-47E0-914B-D1294F5D5D95}" destId="{D9729574-9771-4EF3-B3AB-6449F93CC857}" srcOrd="2" destOrd="0" presId="urn:microsoft.com/office/officeart/2005/8/layout/orgChart1"/>
    <dgm:cxn modelId="{125672F0-BFCA-417B-A16F-7D63463814CB}" type="presParOf" srcId="{D9729574-9771-4EF3-B3AB-6449F93CC857}" destId="{44B27276-B318-4EED-83BE-29B10830881F}" srcOrd="0" destOrd="0" presId="urn:microsoft.com/office/officeart/2005/8/layout/orgChart1"/>
    <dgm:cxn modelId="{34F1E15A-6A00-405C-AF73-4DF93966DFEB}" type="presParOf" srcId="{44B27276-B318-4EED-83BE-29B10830881F}" destId="{43CB3E5A-EFA0-47AF-842F-8AF6F3D666BE}" srcOrd="0" destOrd="0" presId="urn:microsoft.com/office/officeart/2005/8/layout/orgChart1"/>
    <dgm:cxn modelId="{14318D6D-2241-44E2-8F08-E02B1B5DB81C}" type="presParOf" srcId="{44B27276-B318-4EED-83BE-29B10830881F}" destId="{F65A96BA-D197-4935-BDED-83F2C9A088ED}" srcOrd="1" destOrd="0" presId="urn:microsoft.com/office/officeart/2005/8/layout/orgChart1"/>
    <dgm:cxn modelId="{E824610A-2D50-4983-BBA9-43DF6899F7F0}" type="presParOf" srcId="{D9729574-9771-4EF3-B3AB-6449F93CC857}" destId="{1B94972C-467A-47E9-85E7-828E32C48A15}" srcOrd="1" destOrd="0" presId="urn:microsoft.com/office/officeart/2005/8/layout/orgChart1"/>
    <dgm:cxn modelId="{47ADEF44-B987-43A7-AA32-D1487A38D58D}" type="presParOf" srcId="{D9729574-9771-4EF3-B3AB-6449F93CC857}" destId="{1203B8F8-F1B0-449D-B3AF-3786BEDC2769}" srcOrd="2" destOrd="0" presId="urn:microsoft.com/office/officeart/2005/8/layout/orgChart1"/>
    <dgm:cxn modelId="{B1070842-E482-4A1D-96DF-995783035E48}" type="presParOf" srcId="{1203B8F8-F1B0-449D-B3AF-3786BEDC2769}" destId="{9378332A-1F79-4FD5-80BC-4339C6CF7A10}" srcOrd="0" destOrd="0" presId="urn:microsoft.com/office/officeart/2005/8/layout/orgChart1"/>
    <dgm:cxn modelId="{B014B108-11B4-412B-B479-FF4CE2048F33}" type="presParOf" srcId="{1203B8F8-F1B0-449D-B3AF-3786BEDC2769}" destId="{6C0520B3-B391-41B7-BFD3-132F6CCE7494}" srcOrd="1" destOrd="0" presId="urn:microsoft.com/office/officeart/2005/8/layout/orgChart1"/>
    <dgm:cxn modelId="{685064C4-FD53-4E4B-A817-6B1F302CC418}" type="presParOf" srcId="{6C0520B3-B391-41B7-BFD3-132F6CCE7494}" destId="{A1A72548-500C-4D9A-8BD8-9B72BBD4CD80}" srcOrd="0" destOrd="0" presId="urn:microsoft.com/office/officeart/2005/8/layout/orgChart1"/>
    <dgm:cxn modelId="{1D03B41A-1841-4D9E-816E-EAC3CE03DF36}" type="presParOf" srcId="{A1A72548-500C-4D9A-8BD8-9B72BBD4CD80}" destId="{2C791F40-98E3-4181-8273-D29B424BCD23}" srcOrd="0" destOrd="0" presId="urn:microsoft.com/office/officeart/2005/8/layout/orgChart1"/>
    <dgm:cxn modelId="{A7E50416-9218-4466-828A-766E4714B89A}" type="presParOf" srcId="{A1A72548-500C-4D9A-8BD8-9B72BBD4CD80}" destId="{45CE73FB-D56F-44EC-B7A7-E9B6F75917C2}" srcOrd="1" destOrd="0" presId="urn:microsoft.com/office/officeart/2005/8/layout/orgChart1"/>
    <dgm:cxn modelId="{6F5E3180-BB47-4689-B1AC-8385F25614CD}" type="presParOf" srcId="{6C0520B3-B391-41B7-BFD3-132F6CCE7494}" destId="{FB36722C-B4DB-4E74-9A24-EC46D9287B3C}" srcOrd="1" destOrd="0" presId="urn:microsoft.com/office/officeart/2005/8/layout/orgChart1"/>
    <dgm:cxn modelId="{7344628D-20C9-4DF1-85EC-D5A30179F683}" type="presParOf" srcId="{6C0520B3-B391-41B7-BFD3-132F6CCE7494}" destId="{2A151BCA-6E9D-42FA-95CB-B78A55992E8D}" srcOrd="2" destOrd="0" presId="urn:microsoft.com/office/officeart/2005/8/layout/orgChart1"/>
    <dgm:cxn modelId="{23F71A41-D0E0-480A-9D66-C9A7FA82D369}" type="presParOf" srcId="{2A151BCA-6E9D-42FA-95CB-B78A55992E8D}" destId="{43A9DCBD-BACB-4B1D-9002-4D6AD661A963}" srcOrd="0" destOrd="0" presId="urn:microsoft.com/office/officeart/2005/8/layout/orgChart1"/>
    <dgm:cxn modelId="{F6F84C18-554A-49A4-B497-CC3DEF091311}" type="presParOf" srcId="{2A151BCA-6E9D-42FA-95CB-B78A55992E8D}" destId="{07CFA7E6-2DB8-4A2A-9F9C-61A4045B93BE}" srcOrd="1" destOrd="0" presId="urn:microsoft.com/office/officeart/2005/8/layout/orgChart1"/>
    <dgm:cxn modelId="{616AD3C0-270B-4F0A-A5BD-B6EC8E5505C5}" type="presParOf" srcId="{07CFA7E6-2DB8-4A2A-9F9C-61A4045B93BE}" destId="{EE4C2972-597A-4F5C-ABF8-19AE33F6277F}" srcOrd="0" destOrd="0" presId="urn:microsoft.com/office/officeart/2005/8/layout/orgChart1"/>
    <dgm:cxn modelId="{4847B453-9310-4FFC-B752-92BA5C6AC2AB}" type="presParOf" srcId="{EE4C2972-597A-4F5C-ABF8-19AE33F6277F}" destId="{8FC35D16-5B48-4C2B-90A3-95AB68F43E3F}" srcOrd="0" destOrd="0" presId="urn:microsoft.com/office/officeart/2005/8/layout/orgChart1"/>
    <dgm:cxn modelId="{7CA16CC9-BE20-429F-8991-E35FF335A3D5}" type="presParOf" srcId="{EE4C2972-597A-4F5C-ABF8-19AE33F6277F}" destId="{B4E16EA6-4E04-47C2-97AA-CD5570D6F0BC}" srcOrd="1" destOrd="0" presId="urn:microsoft.com/office/officeart/2005/8/layout/orgChart1"/>
    <dgm:cxn modelId="{52F3A950-DEF7-4F4E-B671-7ADCCCB2FC69}" type="presParOf" srcId="{07CFA7E6-2DB8-4A2A-9F9C-61A4045B93BE}" destId="{84933A7A-74AD-48F3-B3B8-C6D190A115AA}" srcOrd="1" destOrd="0" presId="urn:microsoft.com/office/officeart/2005/8/layout/orgChart1"/>
    <dgm:cxn modelId="{F8F89854-DED8-4A6F-8454-155A58D4B69C}" type="presParOf" srcId="{07CFA7E6-2DB8-4A2A-9F9C-61A4045B93BE}" destId="{98981090-5802-456C-95DF-72E397D4654E}" srcOrd="2" destOrd="0" presId="urn:microsoft.com/office/officeart/2005/8/layout/orgChart1"/>
    <dgm:cxn modelId="{BE6EE858-E944-4CEA-9506-2A0A40F95518}" type="presParOf" srcId="{2A151BCA-6E9D-42FA-95CB-B78A55992E8D}" destId="{80083993-9AB4-4719-A498-A3608BE78A27}" srcOrd="2" destOrd="0" presId="urn:microsoft.com/office/officeart/2005/8/layout/orgChart1"/>
    <dgm:cxn modelId="{3864CC97-B1FE-465A-8724-EA9B1499C992}" type="presParOf" srcId="{2A151BCA-6E9D-42FA-95CB-B78A55992E8D}" destId="{8B7B981E-6FEC-411E-BFEA-41A9CB96AAF5}" srcOrd="3" destOrd="0" presId="urn:microsoft.com/office/officeart/2005/8/layout/orgChart1"/>
    <dgm:cxn modelId="{98055330-78D3-4B75-B1D7-452495683AFA}" type="presParOf" srcId="{8B7B981E-6FEC-411E-BFEA-41A9CB96AAF5}" destId="{2855CC73-6FBC-44E6-AD84-3AA0FA3CBF8A}" srcOrd="0" destOrd="0" presId="urn:microsoft.com/office/officeart/2005/8/layout/orgChart1"/>
    <dgm:cxn modelId="{1BD456AE-88A7-4162-AF1A-B60C385F7E4C}" type="presParOf" srcId="{2855CC73-6FBC-44E6-AD84-3AA0FA3CBF8A}" destId="{434170EE-63C7-466D-B1DA-CC77831B015B}" srcOrd="0" destOrd="0" presId="urn:microsoft.com/office/officeart/2005/8/layout/orgChart1"/>
    <dgm:cxn modelId="{E14F759C-F0B2-4391-A5F0-925B8543591A}" type="presParOf" srcId="{2855CC73-6FBC-44E6-AD84-3AA0FA3CBF8A}" destId="{EF0AA0E0-08D1-4780-886B-A50F35DC09AB}" srcOrd="1" destOrd="0" presId="urn:microsoft.com/office/officeart/2005/8/layout/orgChart1"/>
    <dgm:cxn modelId="{6C435FF6-1043-41E7-84E1-A8619241FF39}" type="presParOf" srcId="{8B7B981E-6FEC-411E-BFEA-41A9CB96AAF5}" destId="{337311C2-7AD8-44B8-8BA5-5B575B2B4183}" srcOrd="1" destOrd="0" presId="urn:microsoft.com/office/officeart/2005/8/layout/orgChart1"/>
    <dgm:cxn modelId="{9E01C13C-ECFB-4F63-8422-C03157C53E5F}" type="presParOf" srcId="{8B7B981E-6FEC-411E-BFEA-41A9CB96AAF5}" destId="{A9A9E5B1-B8DB-4959-A822-F411DB6D1FDB}" srcOrd="2" destOrd="0" presId="urn:microsoft.com/office/officeart/2005/8/layout/orgChart1"/>
    <dgm:cxn modelId="{0896F816-70EB-4592-A246-7BDEA962887B}" type="presParOf" srcId="{2A151BCA-6E9D-42FA-95CB-B78A55992E8D}" destId="{E614EC8C-A808-4240-AA93-B14B12A5B22A}" srcOrd="4" destOrd="0" presId="urn:microsoft.com/office/officeart/2005/8/layout/orgChart1"/>
    <dgm:cxn modelId="{CE8CE6DB-7700-459D-A6F1-9C62AA5039F0}" type="presParOf" srcId="{2A151BCA-6E9D-42FA-95CB-B78A55992E8D}" destId="{3E8963C3-7B17-4744-8299-A4AC974E1D70}" srcOrd="5" destOrd="0" presId="urn:microsoft.com/office/officeart/2005/8/layout/orgChart1"/>
    <dgm:cxn modelId="{80BBCFD4-5EE7-4380-B8CA-42BE3C466A03}" type="presParOf" srcId="{3E8963C3-7B17-4744-8299-A4AC974E1D70}" destId="{5C278D69-E148-4A3E-80D2-B5ED2F79B8AF}" srcOrd="0" destOrd="0" presId="urn:microsoft.com/office/officeart/2005/8/layout/orgChart1"/>
    <dgm:cxn modelId="{E9675AAE-DACF-409F-A169-D5578313C3DE}" type="presParOf" srcId="{5C278D69-E148-4A3E-80D2-B5ED2F79B8AF}" destId="{006A1C35-216B-43AF-A7BC-1D2F6C2D212E}" srcOrd="0" destOrd="0" presId="urn:microsoft.com/office/officeart/2005/8/layout/orgChart1"/>
    <dgm:cxn modelId="{93DD2901-5C91-45DE-A88F-E71747739FE0}" type="presParOf" srcId="{5C278D69-E148-4A3E-80D2-B5ED2F79B8AF}" destId="{0CDCC93D-3009-4B11-A068-B3C1C3A93BBE}" srcOrd="1" destOrd="0" presId="urn:microsoft.com/office/officeart/2005/8/layout/orgChart1"/>
    <dgm:cxn modelId="{93A021F2-BC41-428F-8EDE-21BF8CC436DC}" type="presParOf" srcId="{3E8963C3-7B17-4744-8299-A4AC974E1D70}" destId="{92A444C4-E2DA-42C3-AB45-0E95FF63A0DF}" srcOrd="1" destOrd="0" presId="urn:microsoft.com/office/officeart/2005/8/layout/orgChart1"/>
    <dgm:cxn modelId="{B142C170-2AAF-4486-A9F8-DF320D23564F}" type="presParOf" srcId="{3E8963C3-7B17-4744-8299-A4AC974E1D70}" destId="{0738D401-F7DF-4778-86C9-863E18361656}" srcOrd="2" destOrd="0" presId="urn:microsoft.com/office/officeart/2005/8/layout/orgChart1"/>
    <dgm:cxn modelId="{68D6F400-002B-4B39-ABCF-D4211ABC702E}" type="presParOf" srcId="{2A151BCA-6E9D-42FA-95CB-B78A55992E8D}" destId="{1D5C0E37-6CCE-440D-8F86-0B060CF1C1DC}" srcOrd="6" destOrd="0" presId="urn:microsoft.com/office/officeart/2005/8/layout/orgChart1"/>
    <dgm:cxn modelId="{4A03F721-DE17-4E74-A05B-0A2B77389509}" type="presParOf" srcId="{2A151BCA-6E9D-42FA-95CB-B78A55992E8D}" destId="{702CCB3C-9FF0-4858-AD33-40397497D401}" srcOrd="7" destOrd="0" presId="urn:microsoft.com/office/officeart/2005/8/layout/orgChart1"/>
    <dgm:cxn modelId="{2834AFC4-6287-4D7B-A20C-78D4173685A3}" type="presParOf" srcId="{702CCB3C-9FF0-4858-AD33-40397497D401}" destId="{DB6749A0-3766-425D-B50A-B99375BCEB80}" srcOrd="0" destOrd="0" presId="urn:microsoft.com/office/officeart/2005/8/layout/orgChart1"/>
    <dgm:cxn modelId="{0D261F3F-1D9B-4600-8202-DE29D2484440}" type="presParOf" srcId="{DB6749A0-3766-425D-B50A-B99375BCEB80}" destId="{779AD882-FE37-4150-8205-9E2F28A73451}" srcOrd="0" destOrd="0" presId="urn:microsoft.com/office/officeart/2005/8/layout/orgChart1"/>
    <dgm:cxn modelId="{18E50AFD-7363-448B-A384-B807CE517FE7}" type="presParOf" srcId="{DB6749A0-3766-425D-B50A-B99375BCEB80}" destId="{15719FA4-2921-49EB-ABF6-96F9310B02A1}" srcOrd="1" destOrd="0" presId="urn:microsoft.com/office/officeart/2005/8/layout/orgChart1"/>
    <dgm:cxn modelId="{56F916CF-EE04-4BF1-8D04-0123AC166656}" type="presParOf" srcId="{702CCB3C-9FF0-4858-AD33-40397497D401}" destId="{89D36FD7-72B3-4831-8CEF-59E429FDB2C2}" srcOrd="1" destOrd="0" presId="urn:microsoft.com/office/officeart/2005/8/layout/orgChart1"/>
    <dgm:cxn modelId="{C433F021-D4C5-49F1-86AD-E5F0DBE03A17}" type="presParOf" srcId="{702CCB3C-9FF0-4858-AD33-40397497D401}" destId="{C672709B-415B-452F-85B5-89CEB1758062}" srcOrd="2" destOrd="0" presId="urn:microsoft.com/office/officeart/2005/8/layout/orgChart1"/>
  </dgm:cxnLst>
  <dgm:bg/>
  <dgm:whole/>
  <dgm:extLst>
    <a:ext uri="http://schemas.microsoft.com/office/drawing/2008/diagram">
      <dsp:dataModelExt xmlns=""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38DB09-8271-4152-A2E6-DA5B30595FC1}" type="doc">
      <dgm:prSet loTypeId="urn:microsoft.com/office/officeart/2005/8/layout/orgChart1" loCatId="hierarchy" qsTypeId="urn:microsoft.com/office/officeart/2005/8/quickstyle/simple5" qsCatId="simple" csTypeId="urn:microsoft.com/office/officeart/2005/8/colors/accent2_5" csCatId="accent2" phldr="1"/>
      <dgm:spPr/>
      <dgm:t>
        <a:bodyPr/>
        <a:lstStyle/>
        <a:p>
          <a:endParaRPr lang="en-US"/>
        </a:p>
      </dgm:t>
    </dgm:pt>
    <dgm:pt modelId="{BC1A7C11-8CFF-48FA-957C-590576DDA40C}">
      <dgm:prSet phldrT="[Text]"/>
      <dgm:spPr/>
      <dgm:t>
        <a:bodyPr/>
        <a:lstStyle/>
        <a:p>
          <a:r>
            <a:rPr lang="bs-Latn-BA" b="1" dirty="0" smtClean="0">
              <a:solidFill>
                <a:srgbClr val="FFFF00"/>
              </a:solidFill>
              <a:latin typeface="Cambria" pitchFamily="18" charset="0"/>
            </a:rPr>
            <a:t>Vlada</a:t>
          </a:r>
          <a:endParaRPr lang="en-US" b="1" dirty="0">
            <a:solidFill>
              <a:srgbClr val="FFFF00"/>
            </a:solidFill>
            <a:latin typeface="Cambria" pitchFamily="18" charset="0"/>
          </a:endParaRPr>
        </a:p>
      </dgm:t>
    </dgm:pt>
    <dgm:pt modelId="{6542DEA9-54F6-45D6-8B3F-C1B41C98A5F3}" type="parTrans" cxnId="{EF1AD636-312F-4192-89A7-71D685DADA69}">
      <dgm:prSet/>
      <dgm:spPr/>
      <dgm:t>
        <a:bodyPr/>
        <a:lstStyle/>
        <a:p>
          <a:endParaRPr lang="en-US"/>
        </a:p>
      </dgm:t>
    </dgm:pt>
    <dgm:pt modelId="{18C300D8-7DA2-474A-9CC8-64E96C76D01B}" type="sibTrans" cxnId="{EF1AD636-312F-4192-89A7-71D685DADA69}">
      <dgm:prSet/>
      <dgm:spPr/>
      <dgm:t>
        <a:bodyPr/>
        <a:lstStyle/>
        <a:p>
          <a:endParaRPr lang="en-US"/>
        </a:p>
      </dgm:t>
    </dgm:pt>
    <dgm:pt modelId="{CF99E563-0C83-4B6A-91A1-21978D3F9C56}">
      <dgm:prSet phldrT="[Text]"/>
      <dgm:spPr/>
      <dgm:t>
        <a:bodyPr anchor="ctr"/>
        <a:lstStyle/>
        <a:p>
          <a:pPr algn="ctr"/>
          <a:r>
            <a:rPr lang="bs-Latn-BA" b="1" dirty="0" smtClean="0">
              <a:solidFill>
                <a:srgbClr val="FFFF00"/>
              </a:solidFill>
              <a:latin typeface="Cambria" pitchFamily="18" charset="0"/>
            </a:rPr>
            <a:t>Institucije visokog obrazovanja</a:t>
          </a:r>
          <a:endParaRPr lang="en-US" b="1" dirty="0">
            <a:solidFill>
              <a:srgbClr val="FFFF00"/>
            </a:solidFill>
            <a:latin typeface="Cambria" pitchFamily="18" charset="0"/>
          </a:endParaRPr>
        </a:p>
      </dgm:t>
    </dgm:pt>
    <dgm:pt modelId="{40220C86-E2CB-4AAE-8AD7-DC12A0D5F4A4}" type="parTrans" cxnId="{AA8D84F9-C651-44F0-9A2B-35AC95293182}">
      <dgm:prSet/>
      <dgm:spPr/>
      <dgm:t>
        <a:bodyPr/>
        <a:lstStyle/>
        <a:p>
          <a:endParaRPr lang="en-US">
            <a:solidFill>
              <a:srgbClr val="FFFF00"/>
            </a:solidFill>
            <a:latin typeface="Cambria" pitchFamily="18" charset="0"/>
          </a:endParaRPr>
        </a:p>
      </dgm:t>
    </dgm:pt>
    <dgm:pt modelId="{6A10653D-A8A9-47A0-B711-5056355F7268}" type="sibTrans" cxnId="{AA8D84F9-C651-44F0-9A2B-35AC95293182}">
      <dgm:prSet/>
      <dgm:spPr/>
      <dgm:t>
        <a:bodyPr/>
        <a:lstStyle/>
        <a:p>
          <a:endParaRPr lang="en-US"/>
        </a:p>
      </dgm:t>
    </dgm:pt>
    <dgm:pt modelId="{D0B3B00B-92DC-4364-B4A4-EB8AE516AAEA}">
      <dgm:prSet phldrT="[Text]"/>
      <dgm:spPr/>
      <dgm:t>
        <a:bodyPr/>
        <a:lstStyle/>
        <a:p>
          <a:pPr algn="ctr"/>
          <a:r>
            <a:rPr lang="bs-Latn-BA" b="1" dirty="0" smtClean="0">
              <a:solidFill>
                <a:srgbClr val="FFFF00"/>
              </a:solidFill>
              <a:latin typeface="Cambria" pitchFamily="18" charset="0"/>
            </a:rPr>
            <a:t>Institucije osnovnog obrazovanje</a:t>
          </a:r>
          <a:endParaRPr lang="en-US" b="1" dirty="0">
            <a:solidFill>
              <a:srgbClr val="FFFF00"/>
            </a:solidFill>
            <a:latin typeface="Cambria" pitchFamily="18" charset="0"/>
          </a:endParaRPr>
        </a:p>
      </dgm:t>
    </dgm:pt>
    <dgm:pt modelId="{2C17E8A7-D95B-4C1F-8B63-E3456C458407}" type="parTrans" cxnId="{55CF080B-FD2C-456F-A029-9BA251FD7930}">
      <dgm:prSet/>
      <dgm:spPr/>
      <dgm:t>
        <a:bodyPr/>
        <a:lstStyle/>
        <a:p>
          <a:endParaRPr lang="en-US">
            <a:solidFill>
              <a:srgbClr val="FFFF00"/>
            </a:solidFill>
            <a:latin typeface="Cambria" pitchFamily="18" charset="0"/>
          </a:endParaRPr>
        </a:p>
      </dgm:t>
    </dgm:pt>
    <dgm:pt modelId="{ADA73278-ACAC-495B-BF1D-F5F32495E422}" type="sibTrans" cxnId="{55CF080B-FD2C-456F-A029-9BA251FD7930}">
      <dgm:prSet/>
      <dgm:spPr/>
      <dgm:t>
        <a:bodyPr/>
        <a:lstStyle/>
        <a:p>
          <a:endParaRPr lang="en-US"/>
        </a:p>
      </dgm:t>
    </dgm:pt>
    <dgm:pt modelId="{D354750A-D1D8-40C5-BF5A-4BE2DAD97AB4}">
      <dgm:prSet/>
      <dgm:spPr/>
      <dgm:t>
        <a:bodyPr/>
        <a:lstStyle/>
        <a:p>
          <a:r>
            <a:rPr lang="bs-Latn-BA" b="1" dirty="0" smtClean="0">
              <a:solidFill>
                <a:srgbClr val="FFFF00"/>
              </a:solidFill>
              <a:latin typeface="Cambria" pitchFamily="18" charset="0"/>
            </a:rPr>
            <a:t>Institucije srednjeg obrazovanja</a:t>
          </a:r>
          <a:endParaRPr lang="en-US" b="1" dirty="0">
            <a:solidFill>
              <a:srgbClr val="FFFF00"/>
            </a:solidFill>
            <a:latin typeface="Cambria" pitchFamily="18" charset="0"/>
          </a:endParaRPr>
        </a:p>
      </dgm:t>
    </dgm:pt>
    <dgm:pt modelId="{5076AB3E-A5EB-4423-BE14-9B3018254437}" type="parTrans" cxnId="{28D87A61-7128-450E-8900-9979DBDC0EA6}">
      <dgm:prSet/>
      <dgm:spPr/>
      <dgm:t>
        <a:bodyPr/>
        <a:lstStyle/>
        <a:p>
          <a:endParaRPr lang="en-US">
            <a:solidFill>
              <a:srgbClr val="FFFF00"/>
            </a:solidFill>
            <a:latin typeface="Cambria" pitchFamily="18" charset="0"/>
          </a:endParaRPr>
        </a:p>
      </dgm:t>
    </dgm:pt>
    <dgm:pt modelId="{1BBD04E3-0B0F-4512-B530-51F1B6D0CBB5}" type="sibTrans" cxnId="{28D87A61-7128-450E-8900-9979DBDC0EA6}">
      <dgm:prSet/>
      <dgm:spPr/>
      <dgm:t>
        <a:bodyPr/>
        <a:lstStyle/>
        <a:p>
          <a:endParaRPr lang="en-US"/>
        </a:p>
      </dgm:t>
    </dgm:pt>
    <dgm:pt modelId="{69150F35-C884-443A-BEDD-7D36152CCC04}">
      <dgm:prSet phldrT="[Text]"/>
      <dgm:spPr/>
      <dgm:t>
        <a:bodyPr/>
        <a:lstStyle/>
        <a:p>
          <a:r>
            <a:rPr lang="bs-Latn-BA" b="1" dirty="0" smtClean="0">
              <a:solidFill>
                <a:srgbClr val="FFFF00"/>
              </a:solidFill>
              <a:latin typeface="Cambria" pitchFamily="18" charset="0"/>
            </a:rPr>
            <a:t>Institucije predškolskog obrazovanja</a:t>
          </a:r>
          <a:endParaRPr lang="en-US" b="1" dirty="0">
            <a:solidFill>
              <a:srgbClr val="FFFF00"/>
            </a:solidFill>
            <a:latin typeface="Cambria" pitchFamily="18" charset="0"/>
          </a:endParaRPr>
        </a:p>
      </dgm:t>
    </dgm:pt>
    <dgm:pt modelId="{879080BA-D6BD-48D5-9345-A05998E62859}" type="sibTrans" cxnId="{9E54E1A2-3DA0-40D5-B597-86A7BAE8911E}">
      <dgm:prSet/>
      <dgm:spPr/>
      <dgm:t>
        <a:bodyPr/>
        <a:lstStyle/>
        <a:p>
          <a:endParaRPr lang="en-US"/>
        </a:p>
      </dgm:t>
    </dgm:pt>
    <dgm:pt modelId="{EA0BBBEF-1A15-4F34-B2FA-DA4903F180FC}" type="parTrans" cxnId="{9E54E1A2-3DA0-40D5-B597-86A7BAE8911E}">
      <dgm:prSet/>
      <dgm:spPr/>
      <dgm:t>
        <a:bodyPr/>
        <a:lstStyle/>
        <a:p>
          <a:endParaRPr lang="en-US">
            <a:solidFill>
              <a:srgbClr val="FFFF00"/>
            </a:solidFill>
            <a:latin typeface="Cambria" pitchFamily="18" charset="0"/>
          </a:endParaRPr>
        </a:p>
      </dgm:t>
    </dgm:pt>
    <dgm:pt modelId="{AB2BAF3E-8E6A-476D-AA03-2F748A3FF023}" type="asst">
      <dgm:prSet/>
      <dgm:spPr/>
      <dgm:t>
        <a:bodyPr/>
        <a:lstStyle/>
        <a:p>
          <a:r>
            <a:rPr lang="bs-Latn-BA" b="1" dirty="0" smtClean="0">
              <a:solidFill>
                <a:srgbClr val="FFFF00"/>
              </a:solidFill>
              <a:latin typeface="Cambria" pitchFamily="18" charset="0"/>
            </a:rPr>
            <a:t>Javne institucije</a:t>
          </a:r>
          <a:endParaRPr lang="en-US" b="1" dirty="0">
            <a:solidFill>
              <a:srgbClr val="FFFF00"/>
            </a:solidFill>
            <a:latin typeface="Cambria" pitchFamily="18" charset="0"/>
          </a:endParaRPr>
        </a:p>
      </dgm:t>
    </dgm:pt>
    <dgm:pt modelId="{E4D6B269-12BE-49FC-8404-654AA1E351D0}" type="parTrans" cxnId="{9CA231B2-C926-4E14-8393-9A4DFE13F3B5}">
      <dgm:prSet/>
      <dgm:spPr/>
      <dgm:t>
        <a:bodyPr/>
        <a:lstStyle/>
        <a:p>
          <a:endParaRPr lang="en-US">
            <a:solidFill>
              <a:srgbClr val="FFFF00"/>
            </a:solidFill>
            <a:latin typeface="Cambria" pitchFamily="18" charset="0"/>
          </a:endParaRPr>
        </a:p>
      </dgm:t>
    </dgm:pt>
    <dgm:pt modelId="{C4EA09A4-7F1E-4912-A767-7533D6B85E5C}" type="sibTrans" cxnId="{9CA231B2-C926-4E14-8393-9A4DFE13F3B5}">
      <dgm:prSet/>
      <dgm:spPr/>
      <dgm:t>
        <a:bodyPr/>
        <a:lstStyle/>
        <a:p>
          <a:endParaRPr lang="en-US"/>
        </a:p>
      </dgm:t>
    </dgm:pt>
    <dgm:pt modelId="{DED84668-EC03-4861-B687-608DF690C99C}" type="asst">
      <dgm:prSet/>
      <dgm:spPr/>
      <dgm:t>
        <a:bodyPr/>
        <a:lstStyle/>
        <a:p>
          <a:r>
            <a:rPr lang="bs-Latn-BA" b="1" dirty="0" smtClean="0">
              <a:solidFill>
                <a:srgbClr val="FFFF00"/>
              </a:solidFill>
              <a:latin typeface="Cambria" pitchFamily="18" charset="0"/>
            </a:rPr>
            <a:t>Privatne institucije</a:t>
          </a:r>
          <a:endParaRPr lang="en-US" b="1" dirty="0">
            <a:solidFill>
              <a:srgbClr val="FFFF00"/>
            </a:solidFill>
            <a:latin typeface="Cambria" pitchFamily="18" charset="0"/>
          </a:endParaRPr>
        </a:p>
      </dgm:t>
    </dgm:pt>
    <dgm:pt modelId="{BF1B8F8A-5243-43BF-BB52-5C171F2F8293}" type="parTrans" cxnId="{2CD67E45-53B6-4E9E-A769-C5B26824706A}">
      <dgm:prSet/>
      <dgm:spPr/>
      <dgm:t>
        <a:bodyPr/>
        <a:lstStyle/>
        <a:p>
          <a:endParaRPr lang="en-US">
            <a:solidFill>
              <a:srgbClr val="FFFF00"/>
            </a:solidFill>
            <a:latin typeface="Cambria" pitchFamily="18" charset="0"/>
          </a:endParaRPr>
        </a:p>
      </dgm:t>
    </dgm:pt>
    <dgm:pt modelId="{3B7839FC-826D-49B8-8844-66E271BAD662}" type="sibTrans" cxnId="{2CD67E45-53B6-4E9E-A769-C5B26824706A}">
      <dgm:prSet/>
      <dgm:spPr/>
      <dgm:t>
        <a:bodyPr/>
        <a:lstStyle/>
        <a:p>
          <a:endParaRPr lang="en-US"/>
        </a:p>
      </dgm:t>
    </dgm:pt>
    <dgm:pt modelId="{46508835-D09D-4B48-B997-09C92DD6A36D}" type="asst">
      <dgm:prSet/>
      <dgm:spPr/>
      <dgm:t>
        <a:bodyPr/>
        <a:lstStyle/>
        <a:p>
          <a:r>
            <a:rPr lang="bs-Latn-BA" b="1" dirty="0" smtClean="0">
              <a:solidFill>
                <a:srgbClr val="FFFF00"/>
              </a:solidFill>
              <a:latin typeface="Cambria" pitchFamily="18" charset="0"/>
            </a:rPr>
            <a:t>Opšte srednje škole</a:t>
          </a:r>
          <a:endParaRPr lang="en-US" b="1" dirty="0">
            <a:solidFill>
              <a:srgbClr val="FFFF00"/>
            </a:solidFill>
            <a:latin typeface="Cambria" pitchFamily="18" charset="0"/>
          </a:endParaRPr>
        </a:p>
      </dgm:t>
    </dgm:pt>
    <dgm:pt modelId="{FB96B48E-352C-4DF3-9D74-96A9D5E2EFE2}" type="parTrans" cxnId="{D062289B-F1A2-4079-8B27-C28988D84C64}">
      <dgm:prSet/>
      <dgm:spPr/>
      <dgm:t>
        <a:bodyPr/>
        <a:lstStyle/>
        <a:p>
          <a:endParaRPr lang="en-US">
            <a:solidFill>
              <a:srgbClr val="FFFF00"/>
            </a:solidFill>
            <a:latin typeface="Cambria" pitchFamily="18" charset="0"/>
          </a:endParaRPr>
        </a:p>
      </dgm:t>
    </dgm:pt>
    <dgm:pt modelId="{2510A21C-7B1D-4EDE-A560-86045CD2DD8A}" type="sibTrans" cxnId="{D062289B-F1A2-4079-8B27-C28988D84C64}">
      <dgm:prSet/>
      <dgm:spPr/>
      <dgm:t>
        <a:bodyPr/>
        <a:lstStyle/>
        <a:p>
          <a:endParaRPr lang="en-US"/>
        </a:p>
      </dgm:t>
    </dgm:pt>
    <dgm:pt modelId="{7B23A847-D818-41E1-8BF7-09E328F9BA63}" type="asst">
      <dgm:prSet/>
      <dgm:spPr/>
      <dgm:t>
        <a:bodyPr/>
        <a:lstStyle/>
        <a:p>
          <a:r>
            <a:rPr lang="bs-Latn-BA" b="1" dirty="0" smtClean="0">
              <a:solidFill>
                <a:srgbClr val="FFFF00"/>
              </a:solidFill>
              <a:latin typeface="Cambria" pitchFamily="18" charset="0"/>
            </a:rPr>
            <a:t>Srednje stručne škole</a:t>
          </a:r>
          <a:endParaRPr lang="en-US" b="1" dirty="0">
            <a:solidFill>
              <a:srgbClr val="FFFF00"/>
            </a:solidFill>
            <a:latin typeface="Cambria" pitchFamily="18" charset="0"/>
          </a:endParaRPr>
        </a:p>
      </dgm:t>
    </dgm:pt>
    <dgm:pt modelId="{AC70434A-8B0D-469A-9BD2-ED0059B191EE}" type="parTrans" cxnId="{E2CB78DE-3BF1-4C46-93A8-8DB656FCED75}">
      <dgm:prSet/>
      <dgm:spPr/>
      <dgm:t>
        <a:bodyPr/>
        <a:lstStyle/>
        <a:p>
          <a:endParaRPr lang="en-US">
            <a:solidFill>
              <a:srgbClr val="FFFF00"/>
            </a:solidFill>
            <a:latin typeface="Cambria" pitchFamily="18" charset="0"/>
          </a:endParaRPr>
        </a:p>
      </dgm:t>
    </dgm:pt>
    <dgm:pt modelId="{9FAEFE2F-D922-4600-BCB7-EC050F06AD03}" type="sibTrans" cxnId="{E2CB78DE-3BF1-4C46-93A8-8DB656FCED75}">
      <dgm:prSet/>
      <dgm:spPr/>
      <dgm:t>
        <a:bodyPr/>
        <a:lstStyle/>
        <a:p>
          <a:endParaRPr lang="en-US"/>
        </a:p>
      </dgm:t>
    </dgm:pt>
    <dgm:pt modelId="{A1C829F6-4604-4BF2-A368-6CB1C86676F9}">
      <dgm:prSet/>
      <dgm:spPr/>
      <dgm:t>
        <a:bodyPr/>
        <a:lstStyle/>
        <a:p>
          <a:r>
            <a:rPr lang="bs-Latn-BA" b="1" dirty="0" smtClean="0">
              <a:solidFill>
                <a:srgbClr val="FFFF00"/>
              </a:solidFill>
              <a:latin typeface="Cambria" pitchFamily="18" charset="0"/>
            </a:rPr>
            <a:t>Skupština</a:t>
          </a:r>
          <a:endParaRPr lang="en-US" dirty="0">
            <a:latin typeface="Cambria" pitchFamily="18" charset="0"/>
          </a:endParaRPr>
        </a:p>
      </dgm:t>
    </dgm:pt>
    <dgm:pt modelId="{9B21F4AD-5E68-4BAF-9573-685AF5369568}" type="parTrans" cxnId="{2FF61022-12B2-4EB8-A9C4-C27875E64657}">
      <dgm:prSet/>
      <dgm:spPr/>
      <dgm:t>
        <a:bodyPr/>
        <a:lstStyle/>
        <a:p>
          <a:endParaRPr lang="en-US"/>
        </a:p>
      </dgm:t>
    </dgm:pt>
    <dgm:pt modelId="{59D44F92-B267-4129-8685-B97A1C25F88F}" type="sibTrans" cxnId="{2FF61022-12B2-4EB8-A9C4-C27875E64657}">
      <dgm:prSet/>
      <dgm:spPr/>
      <dgm:t>
        <a:bodyPr/>
        <a:lstStyle/>
        <a:p>
          <a:endParaRPr lang="en-US"/>
        </a:p>
      </dgm:t>
    </dgm:pt>
    <dgm:pt modelId="{90DEF965-15C0-47F0-A286-5A7321423674}" type="asst">
      <dgm:prSet/>
      <dgm:spPr>
        <a:solidFill>
          <a:schemeClr val="accent2"/>
        </a:solidFill>
      </dgm:spPr>
      <dgm:t>
        <a:bodyPr/>
        <a:lstStyle/>
        <a:p>
          <a:r>
            <a:rPr lang="bs-Latn-BA" b="1" dirty="0" smtClean="0">
              <a:solidFill>
                <a:srgbClr val="FFFF00"/>
              </a:solidFill>
              <a:latin typeface="Cambria" pitchFamily="18" charset="0"/>
            </a:rPr>
            <a:t>Savjeti</a:t>
          </a:r>
          <a:endParaRPr lang="en-US" b="1" dirty="0">
            <a:solidFill>
              <a:srgbClr val="FFFF00"/>
            </a:solidFill>
            <a:latin typeface="Cambria" pitchFamily="18" charset="0"/>
          </a:endParaRPr>
        </a:p>
      </dgm:t>
    </dgm:pt>
    <dgm:pt modelId="{2B84F3EC-9713-4F78-AA7E-2179228B5470}" type="parTrans" cxnId="{C2893FFE-2F12-4729-B0CC-6D26DA1B8E70}">
      <dgm:prSet/>
      <dgm:spPr/>
      <dgm:t>
        <a:bodyPr/>
        <a:lstStyle/>
        <a:p>
          <a:endParaRPr lang="en-US">
            <a:solidFill>
              <a:srgbClr val="FFFF00"/>
            </a:solidFill>
            <a:latin typeface="Cambria" pitchFamily="18" charset="0"/>
          </a:endParaRPr>
        </a:p>
      </dgm:t>
    </dgm:pt>
    <dgm:pt modelId="{135B1DEE-5026-4874-9D04-57DC9C8FD776}" type="sibTrans" cxnId="{C2893FFE-2F12-4729-B0CC-6D26DA1B8E70}">
      <dgm:prSet/>
      <dgm:spPr/>
      <dgm:t>
        <a:bodyPr/>
        <a:lstStyle/>
        <a:p>
          <a:endParaRPr lang="en-US"/>
        </a:p>
      </dgm:t>
    </dgm:pt>
    <dgm:pt modelId="{4B9A2278-0643-4FA4-BF71-69A00B5C2EEC}" type="asst">
      <dgm:prSet/>
      <dgm:spPr/>
      <dgm:t>
        <a:bodyPr/>
        <a:lstStyle/>
        <a:p>
          <a:r>
            <a:rPr lang="bs-Latn-BA" b="1" dirty="0" smtClean="0">
              <a:solidFill>
                <a:srgbClr val="FFFF00"/>
              </a:solidFill>
              <a:latin typeface="Cambria" pitchFamily="18" charset="0"/>
            </a:rPr>
            <a:t>Nacionalni savjet za obrazovanje</a:t>
          </a:r>
          <a:endParaRPr lang="en-US" b="1" dirty="0">
            <a:solidFill>
              <a:srgbClr val="FFFF00"/>
            </a:solidFill>
            <a:latin typeface="Cambria" pitchFamily="18" charset="0"/>
          </a:endParaRPr>
        </a:p>
      </dgm:t>
    </dgm:pt>
    <dgm:pt modelId="{D25BD1E7-6ED4-4850-9663-E269AFD1139A}" type="parTrans" cxnId="{9C820D09-3348-45FA-A3A1-AC07213502F6}">
      <dgm:prSet/>
      <dgm:spPr/>
      <dgm:t>
        <a:bodyPr/>
        <a:lstStyle/>
        <a:p>
          <a:endParaRPr lang="en-US">
            <a:solidFill>
              <a:srgbClr val="FFFF00"/>
            </a:solidFill>
            <a:latin typeface="Cambria" pitchFamily="18" charset="0"/>
          </a:endParaRPr>
        </a:p>
      </dgm:t>
    </dgm:pt>
    <dgm:pt modelId="{5BA72C63-970F-4CF0-9CDE-75052EBC4DBF}" type="sibTrans" cxnId="{9C820D09-3348-45FA-A3A1-AC07213502F6}">
      <dgm:prSet/>
      <dgm:spPr/>
      <dgm:t>
        <a:bodyPr/>
        <a:lstStyle/>
        <a:p>
          <a:endParaRPr lang="en-US"/>
        </a:p>
      </dgm:t>
    </dgm:pt>
    <dgm:pt modelId="{2DDA0C7A-BB1F-4D10-BA3D-7756E7CEC07D}" type="asst">
      <dgm:prSet/>
      <dgm:spPr/>
      <dgm:t>
        <a:bodyPr/>
        <a:lstStyle/>
        <a:p>
          <a:r>
            <a:rPr lang="bs-Latn-BA" b="1" dirty="0" smtClean="0">
              <a:solidFill>
                <a:srgbClr val="FFFF00"/>
              </a:solidFill>
              <a:latin typeface="Cambria" pitchFamily="18" charset="0"/>
            </a:rPr>
            <a:t>Savjet za kvalifikacije</a:t>
          </a:r>
          <a:endParaRPr lang="en-US" b="1" dirty="0">
            <a:solidFill>
              <a:srgbClr val="FFFF00"/>
            </a:solidFill>
            <a:latin typeface="Cambria" pitchFamily="18" charset="0"/>
          </a:endParaRPr>
        </a:p>
      </dgm:t>
    </dgm:pt>
    <dgm:pt modelId="{3AF1B19E-BE80-4F75-96EA-D10C3A7DF0C9}" type="parTrans" cxnId="{20C6AA50-A799-4957-BCF6-1F43E564140C}">
      <dgm:prSet/>
      <dgm:spPr/>
      <dgm:t>
        <a:bodyPr/>
        <a:lstStyle/>
        <a:p>
          <a:endParaRPr lang="en-US">
            <a:solidFill>
              <a:srgbClr val="FFFF00"/>
            </a:solidFill>
            <a:latin typeface="Cambria" pitchFamily="18" charset="0"/>
          </a:endParaRPr>
        </a:p>
      </dgm:t>
    </dgm:pt>
    <dgm:pt modelId="{AE2DE39F-76E1-47DE-A5FB-A4E8F48F7B98}" type="sibTrans" cxnId="{20C6AA50-A799-4957-BCF6-1F43E564140C}">
      <dgm:prSet/>
      <dgm:spPr/>
      <dgm:t>
        <a:bodyPr/>
        <a:lstStyle/>
        <a:p>
          <a:endParaRPr lang="en-US"/>
        </a:p>
      </dgm:t>
    </dgm:pt>
    <dgm:pt modelId="{CF6895EB-CE4F-4B85-BBDA-3CBD044EF52F}" type="asst">
      <dgm:prSet/>
      <dgm:spPr/>
      <dgm:t>
        <a:bodyPr/>
        <a:lstStyle/>
        <a:p>
          <a:r>
            <a:rPr lang="bs-Latn-BA" b="1" dirty="0" smtClean="0">
              <a:solidFill>
                <a:srgbClr val="FFFF00"/>
              </a:solidFill>
              <a:latin typeface="Cambria" pitchFamily="18" charset="0"/>
            </a:rPr>
            <a:t>Savjet za visoko obrazovanje</a:t>
          </a:r>
          <a:endParaRPr lang="en-US" b="1" dirty="0">
            <a:solidFill>
              <a:srgbClr val="FFFF00"/>
            </a:solidFill>
            <a:latin typeface="Cambria" pitchFamily="18" charset="0"/>
          </a:endParaRPr>
        </a:p>
      </dgm:t>
    </dgm:pt>
    <dgm:pt modelId="{7FB15C67-C633-444E-A6E2-46C898511595}" type="parTrans" cxnId="{482C1F1B-8B0B-45D1-A3A2-5DCC0925239E}">
      <dgm:prSet/>
      <dgm:spPr/>
      <dgm:t>
        <a:bodyPr/>
        <a:lstStyle/>
        <a:p>
          <a:endParaRPr lang="en-US">
            <a:solidFill>
              <a:srgbClr val="FFFF00"/>
            </a:solidFill>
            <a:latin typeface="Cambria" pitchFamily="18" charset="0"/>
          </a:endParaRPr>
        </a:p>
      </dgm:t>
    </dgm:pt>
    <dgm:pt modelId="{29845D66-7312-4A34-86BE-6D53E3E488B6}" type="sibTrans" cxnId="{482C1F1B-8B0B-45D1-A3A2-5DCC0925239E}">
      <dgm:prSet/>
      <dgm:spPr/>
      <dgm:t>
        <a:bodyPr/>
        <a:lstStyle/>
        <a:p>
          <a:endParaRPr lang="en-US"/>
        </a:p>
      </dgm:t>
    </dgm:pt>
    <dgm:pt modelId="{DDC4E881-48C3-4A18-8361-4E1DF3BA5B55}">
      <dgm:prSet/>
      <dgm:spPr>
        <a:solidFill>
          <a:schemeClr val="accent2"/>
        </a:solidFill>
        <a:ln w="9525"/>
      </dgm:spPr>
      <dgm:t>
        <a:bodyPr/>
        <a:lstStyle/>
        <a:p>
          <a:r>
            <a:rPr lang="bs-Latn-BA" b="1" dirty="0" smtClean="0">
              <a:solidFill>
                <a:srgbClr val="FFFF00"/>
              </a:solidFill>
              <a:latin typeface="Cambria" pitchFamily="18" charset="0"/>
            </a:rPr>
            <a:t>Ministarstvo prosvjete</a:t>
          </a:r>
          <a:endParaRPr lang="en-US" b="1" dirty="0">
            <a:solidFill>
              <a:srgbClr val="FFFF00"/>
            </a:solidFill>
            <a:latin typeface="Cambria" pitchFamily="18" charset="0"/>
          </a:endParaRPr>
        </a:p>
      </dgm:t>
    </dgm:pt>
    <dgm:pt modelId="{C807901F-FC9A-418C-BA6D-524210635B47}" type="parTrans" cxnId="{E41B55A1-8B49-48C5-B156-62F9A4BF0479}">
      <dgm:prSet/>
      <dgm:spPr/>
      <dgm:t>
        <a:bodyPr/>
        <a:lstStyle/>
        <a:p>
          <a:endParaRPr lang="en-US"/>
        </a:p>
      </dgm:t>
    </dgm:pt>
    <dgm:pt modelId="{6DFD0A67-7F4B-47E5-B52B-46F76052128A}" type="sibTrans" cxnId="{E41B55A1-8B49-48C5-B156-62F9A4BF0479}">
      <dgm:prSet/>
      <dgm:spPr/>
      <dgm:t>
        <a:bodyPr/>
        <a:lstStyle/>
        <a:p>
          <a:endParaRPr lang="en-US"/>
        </a:p>
      </dgm:t>
    </dgm:pt>
    <dgm:pt modelId="{3B0FF3B7-093D-4436-80C2-486097F94BAA}" type="asst">
      <dgm:prSet/>
      <dgm:spPr>
        <a:solidFill>
          <a:schemeClr val="accent2"/>
        </a:solidFill>
      </dgm:spPr>
      <dgm:t>
        <a:bodyPr/>
        <a:lstStyle/>
        <a:p>
          <a:r>
            <a:rPr lang="bs-Latn-BA" b="1" dirty="0" smtClean="0">
              <a:solidFill>
                <a:srgbClr val="FFFF00"/>
              </a:solidFill>
              <a:latin typeface="Cambria" pitchFamily="18" charset="0"/>
            </a:rPr>
            <a:t>Institucije</a:t>
          </a:r>
          <a:endParaRPr lang="en-US" b="1" dirty="0">
            <a:solidFill>
              <a:srgbClr val="FFFF00"/>
            </a:solidFill>
            <a:latin typeface="Cambria" pitchFamily="18" charset="0"/>
          </a:endParaRPr>
        </a:p>
      </dgm:t>
    </dgm:pt>
    <dgm:pt modelId="{D7AB70F5-3E74-4006-8AED-F1D6AB21A796}" type="parTrans" cxnId="{85D0D301-E1CC-4B63-A7DB-7127B4A78930}">
      <dgm:prSet/>
      <dgm:spPr/>
      <dgm:t>
        <a:bodyPr/>
        <a:lstStyle/>
        <a:p>
          <a:endParaRPr lang="en-US">
            <a:latin typeface="Cambria" pitchFamily="18" charset="0"/>
          </a:endParaRPr>
        </a:p>
      </dgm:t>
    </dgm:pt>
    <dgm:pt modelId="{69EB3623-AED8-469C-9F61-9E4A557B500E}" type="sibTrans" cxnId="{85D0D301-E1CC-4B63-A7DB-7127B4A78930}">
      <dgm:prSet/>
      <dgm:spPr/>
      <dgm:t>
        <a:bodyPr/>
        <a:lstStyle/>
        <a:p>
          <a:endParaRPr lang="en-US"/>
        </a:p>
      </dgm:t>
    </dgm:pt>
    <dgm:pt modelId="{6872829E-CC4B-4AD7-9C70-B551108473C6}" type="asst">
      <dgm:prSet/>
      <dgm:spPr/>
      <dgm:t>
        <a:bodyPr/>
        <a:lstStyle/>
        <a:p>
          <a:r>
            <a:rPr lang="bs-Latn-BA" b="1" dirty="0" smtClean="0">
              <a:solidFill>
                <a:srgbClr val="FFFF00"/>
              </a:solidFill>
              <a:latin typeface="Cambria" pitchFamily="18" charset="0"/>
            </a:rPr>
            <a:t>Zavod za školstvo</a:t>
          </a:r>
          <a:endParaRPr lang="en-US" b="1" dirty="0">
            <a:solidFill>
              <a:srgbClr val="FFFF00"/>
            </a:solidFill>
            <a:latin typeface="Cambria" pitchFamily="18" charset="0"/>
          </a:endParaRPr>
        </a:p>
      </dgm:t>
    </dgm:pt>
    <dgm:pt modelId="{E6C9D666-02A5-4E2D-9E5A-221A9E2D0093}" type="parTrans" cxnId="{DA7F6943-E518-428C-8EF9-0DD12E185054}">
      <dgm:prSet/>
      <dgm:spPr/>
      <dgm:t>
        <a:bodyPr/>
        <a:lstStyle/>
        <a:p>
          <a:endParaRPr lang="en-US">
            <a:latin typeface="Cambria" pitchFamily="18" charset="0"/>
          </a:endParaRPr>
        </a:p>
      </dgm:t>
    </dgm:pt>
    <dgm:pt modelId="{40CDCD30-3AA1-47AD-B7B3-5481839610DF}" type="sibTrans" cxnId="{DA7F6943-E518-428C-8EF9-0DD12E185054}">
      <dgm:prSet/>
      <dgm:spPr/>
      <dgm:t>
        <a:bodyPr/>
        <a:lstStyle/>
        <a:p>
          <a:endParaRPr lang="en-US"/>
        </a:p>
      </dgm:t>
    </dgm:pt>
    <dgm:pt modelId="{DBD08E76-CC57-4117-8C61-B82E73B5B9AD}" type="asst">
      <dgm:prSet/>
      <dgm:spPr/>
      <dgm:t>
        <a:bodyPr/>
        <a:lstStyle/>
        <a:p>
          <a:r>
            <a:rPr lang="bs-Latn-BA" b="1" dirty="0" smtClean="0">
              <a:solidFill>
                <a:srgbClr val="FFFF00"/>
              </a:solidFill>
              <a:latin typeface="Cambria" pitchFamily="18" charset="0"/>
            </a:rPr>
            <a:t>Centar za stručno obrazovanje</a:t>
          </a:r>
          <a:endParaRPr lang="en-US" b="1" dirty="0">
            <a:solidFill>
              <a:srgbClr val="FFFF00"/>
            </a:solidFill>
            <a:latin typeface="Cambria" pitchFamily="18" charset="0"/>
          </a:endParaRPr>
        </a:p>
      </dgm:t>
    </dgm:pt>
    <dgm:pt modelId="{10BB0587-0331-4214-B8CC-34B95C4E12B6}" type="parTrans" cxnId="{1323317E-D17B-4710-8433-EA92C792B415}">
      <dgm:prSet/>
      <dgm:spPr/>
      <dgm:t>
        <a:bodyPr/>
        <a:lstStyle/>
        <a:p>
          <a:endParaRPr lang="en-US">
            <a:latin typeface="Cambria" pitchFamily="18" charset="0"/>
          </a:endParaRPr>
        </a:p>
      </dgm:t>
    </dgm:pt>
    <dgm:pt modelId="{A2FAB17A-DC2A-47C3-9A3C-29C900A59901}" type="sibTrans" cxnId="{1323317E-D17B-4710-8433-EA92C792B415}">
      <dgm:prSet/>
      <dgm:spPr/>
      <dgm:t>
        <a:bodyPr/>
        <a:lstStyle/>
        <a:p>
          <a:endParaRPr lang="en-US"/>
        </a:p>
      </dgm:t>
    </dgm:pt>
    <dgm:pt modelId="{1804CB54-9951-4013-AF00-56BE00BBD37D}" type="asst">
      <dgm:prSet/>
      <dgm:spPr/>
      <dgm:t>
        <a:bodyPr/>
        <a:lstStyle/>
        <a:p>
          <a:r>
            <a:rPr lang="bs-Latn-BA" b="1" dirty="0" smtClean="0">
              <a:solidFill>
                <a:srgbClr val="FFFF00"/>
              </a:solidFill>
              <a:latin typeface="Cambria" pitchFamily="18" charset="0"/>
            </a:rPr>
            <a:t>Ispitni centar</a:t>
          </a:r>
          <a:endParaRPr lang="en-US" b="1" dirty="0">
            <a:solidFill>
              <a:srgbClr val="FFFF00"/>
            </a:solidFill>
            <a:latin typeface="Cambria" pitchFamily="18" charset="0"/>
          </a:endParaRPr>
        </a:p>
      </dgm:t>
    </dgm:pt>
    <dgm:pt modelId="{5C70B205-5E73-4A19-BE40-DE83FB3525AC}" type="parTrans" cxnId="{99533CCF-5671-455E-B9E3-CDBAF3D4E10A}">
      <dgm:prSet/>
      <dgm:spPr/>
      <dgm:t>
        <a:bodyPr/>
        <a:lstStyle/>
        <a:p>
          <a:endParaRPr lang="en-US">
            <a:latin typeface="Cambria" pitchFamily="18" charset="0"/>
          </a:endParaRPr>
        </a:p>
      </dgm:t>
    </dgm:pt>
    <dgm:pt modelId="{C009B8AE-796A-4107-9E68-44E0AFCB7028}" type="sibTrans" cxnId="{99533CCF-5671-455E-B9E3-CDBAF3D4E10A}">
      <dgm:prSet/>
      <dgm:spPr/>
      <dgm:t>
        <a:bodyPr/>
        <a:lstStyle/>
        <a:p>
          <a:endParaRPr lang="en-US"/>
        </a:p>
      </dgm:t>
    </dgm:pt>
    <dgm:pt modelId="{BB3376E6-496D-4022-BE8F-CFE56085F5E2}" type="asst">
      <dgm:prSet/>
      <dgm:spPr/>
      <dgm:t>
        <a:bodyPr/>
        <a:lstStyle/>
        <a:p>
          <a:r>
            <a:rPr lang="bs-Latn-BA" b="1" dirty="0" smtClean="0">
              <a:solidFill>
                <a:srgbClr val="FFFF00"/>
              </a:solidFill>
              <a:latin typeface="Cambria" pitchFamily="18" charset="0"/>
            </a:rPr>
            <a:t>Zavod za udžbenike i nastavna sredstva</a:t>
          </a:r>
          <a:endParaRPr lang="en-US" b="1" dirty="0">
            <a:solidFill>
              <a:srgbClr val="FFFF00"/>
            </a:solidFill>
            <a:latin typeface="Cambria" pitchFamily="18" charset="0"/>
          </a:endParaRPr>
        </a:p>
      </dgm:t>
    </dgm:pt>
    <dgm:pt modelId="{BDF11F7A-BE84-4698-A1A0-2E4CD0FFF489}" type="parTrans" cxnId="{1EB3CD13-B695-4269-9134-0A6EF2EA2AA7}">
      <dgm:prSet/>
      <dgm:spPr/>
      <dgm:t>
        <a:bodyPr/>
        <a:lstStyle/>
        <a:p>
          <a:endParaRPr lang="en-US">
            <a:latin typeface="Cambria" pitchFamily="18" charset="0"/>
          </a:endParaRPr>
        </a:p>
      </dgm:t>
    </dgm:pt>
    <dgm:pt modelId="{F5026A5A-D8F1-4848-9B36-59A13548059F}" type="sibTrans" cxnId="{1EB3CD13-B695-4269-9134-0A6EF2EA2AA7}">
      <dgm:prSet/>
      <dgm:spPr/>
      <dgm:t>
        <a:bodyPr/>
        <a:lstStyle/>
        <a:p>
          <a:endParaRPr lang="en-US"/>
        </a:p>
      </dgm:t>
    </dgm:pt>
    <dgm:pt modelId="{B51F36B9-793C-47E0-914B-D1294F5D5D95}" type="pres">
      <dgm:prSet presAssocID="{0B38DB09-8271-4152-A2E6-DA5B30595FC1}" presName="hierChild1" presStyleCnt="0">
        <dgm:presLayoutVars>
          <dgm:orgChart val="1"/>
          <dgm:chPref val="1"/>
          <dgm:dir/>
          <dgm:animOne val="branch"/>
          <dgm:animLvl val="lvl"/>
          <dgm:resizeHandles/>
        </dgm:presLayoutVars>
      </dgm:prSet>
      <dgm:spPr/>
      <dgm:t>
        <a:bodyPr/>
        <a:lstStyle/>
        <a:p>
          <a:endParaRPr lang="en-US"/>
        </a:p>
      </dgm:t>
    </dgm:pt>
    <dgm:pt modelId="{69BC925E-341D-4BB5-9CBA-C41BFD79B71E}" type="pres">
      <dgm:prSet presAssocID="{A1C829F6-4604-4BF2-A368-6CB1C86676F9}" presName="hierRoot1" presStyleCnt="0">
        <dgm:presLayoutVars>
          <dgm:hierBranch val="init"/>
        </dgm:presLayoutVars>
      </dgm:prSet>
      <dgm:spPr/>
      <dgm:t>
        <a:bodyPr/>
        <a:lstStyle/>
        <a:p>
          <a:endParaRPr lang="en-US"/>
        </a:p>
      </dgm:t>
    </dgm:pt>
    <dgm:pt modelId="{BC2E64F2-0E1D-4EF4-8618-DC03A2532096}" type="pres">
      <dgm:prSet presAssocID="{A1C829F6-4604-4BF2-A368-6CB1C86676F9}" presName="rootComposite1" presStyleCnt="0"/>
      <dgm:spPr/>
      <dgm:t>
        <a:bodyPr/>
        <a:lstStyle/>
        <a:p>
          <a:endParaRPr lang="en-US"/>
        </a:p>
      </dgm:t>
    </dgm:pt>
    <dgm:pt modelId="{CB8F1D1F-6DDC-489C-AB4B-746ADBB88F9A}" type="pres">
      <dgm:prSet presAssocID="{A1C829F6-4604-4BF2-A368-6CB1C86676F9}" presName="rootText1" presStyleLbl="node0" presStyleIdx="0" presStyleCnt="3" custScaleX="91144" custScaleY="88597" custLinFactNeighborX="-14261" custLinFactNeighborY="12546">
        <dgm:presLayoutVars>
          <dgm:chPref val="3"/>
        </dgm:presLayoutVars>
      </dgm:prSet>
      <dgm:spPr/>
      <dgm:t>
        <a:bodyPr/>
        <a:lstStyle/>
        <a:p>
          <a:endParaRPr lang="en-US"/>
        </a:p>
      </dgm:t>
    </dgm:pt>
    <dgm:pt modelId="{44FA8BFA-1F66-4061-B43F-E54822E7DEA1}" type="pres">
      <dgm:prSet presAssocID="{A1C829F6-4604-4BF2-A368-6CB1C86676F9}" presName="rootConnector1" presStyleLbl="node1" presStyleIdx="0" presStyleCnt="0"/>
      <dgm:spPr/>
      <dgm:t>
        <a:bodyPr/>
        <a:lstStyle/>
        <a:p>
          <a:endParaRPr lang="en-US"/>
        </a:p>
      </dgm:t>
    </dgm:pt>
    <dgm:pt modelId="{11E7D1AF-AC5C-4927-9A48-9CA6380EAD61}" type="pres">
      <dgm:prSet presAssocID="{A1C829F6-4604-4BF2-A368-6CB1C86676F9}" presName="hierChild2" presStyleCnt="0"/>
      <dgm:spPr/>
      <dgm:t>
        <a:bodyPr/>
        <a:lstStyle/>
        <a:p>
          <a:endParaRPr lang="en-US"/>
        </a:p>
      </dgm:t>
    </dgm:pt>
    <dgm:pt modelId="{476A09CF-11E6-4BBB-99D0-7E21600B4099}" type="pres">
      <dgm:prSet presAssocID="{A1C829F6-4604-4BF2-A368-6CB1C86676F9}" presName="hierChild3" presStyleCnt="0"/>
      <dgm:spPr/>
      <dgm:t>
        <a:bodyPr/>
        <a:lstStyle/>
        <a:p>
          <a:endParaRPr lang="en-US"/>
        </a:p>
      </dgm:t>
    </dgm:pt>
    <dgm:pt modelId="{1D39B5B2-57D3-4E8E-AEDF-43B731404649}" type="pres">
      <dgm:prSet presAssocID="{BC1A7C11-8CFF-48FA-957C-590576DDA40C}" presName="hierRoot1" presStyleCnt="0">
        <dgm:presLayoutVars>
          <dgm:hierBranch val="init"/>
        </dgm:presLayoutVars>
      </dgm:prSet>
      <dgm:spPr/>
      <dgm:t>
        <a:bodyPr/>
        <a:lstStyle/>
        <a:p>
          <a:endParaRPr lang="en-US"/>
        </a:p>
      </dgm:t>
    </dgm:pt>
    <dgm:pt modelId="{C2317234-1F9F-4D53-B96B-F5EA0DBFC7AC}" type="pres">
      <dgm:prSet presAssocID="{BC1A7C11-8CFF-48FA-957C-590576DDA40C}" presName="rootComposite1" presStyleCnt="0"/>
      <dgm:spPr/>
      <dgm:t>
        <a:bodyPr/>
        <a:lstStyle/>
        <a:p>
          <a:endParaRPr lang="en-US"/>
        </a:p>
      </dgm:t>
    </dgm:pt>
    <dgm:pt modelId="{9FC35504-5347-4446-8A68-DB5333F0510C}" type="pres">
      <dgm:prSet presAssocID="{BC1A7C11-8CFF-48FA-957C-590576DDA40C}" presName="rootText1" presStyleLbl="node0" presStyleIdx="1" presStyleCnt="3" custScaleX="104455" custScaleY="86331" custLinFactNeighborX="-7317" custLinFactNeighborY="12546">
        <dgm:presLayoutVars>
          <dgm:chPref val="3"/>
        </dgm:presLayoutVars>
      </dgm:prSet>
      <dgm:spPr/>
      <dgm:t>
        <a:bodyPr/>
        <a:lstStyle/>
        <a:p>
          <a:endParaRPr lang="en-US"/>
        </a:p>
      </dgm:t>
    </dgm:pt>
    <dgm:pt modelId="{79019D92-4AB9-4E7F-BB79-473496D6F737}" type="pres">
      <dgm:prSet presAssocID="{BC1A7C11-8CFF-48FA-957C-590576DDA40C}" presName="rootConnector1" presStyleLbl="node1" presStyleIdx="0" presStyleCnt="0"/>
      <dgm:spPr/>
      <dgm:t>
        <a:bodyPr/>
        <a:lstStyle/>
        <a:p>
          <a:endParaRPr lang="en-US"/>
        </a:p>
      </dgm:t>
    </dgm:pt>
    <dgm:pt modelId="{F69DFFAB-015E-4350-A9F3-5AA7DB0FFB73}" type="pres">
      <dgm:prSet presAssocID="{BC1A7C11-8CFF-48FA-957C-590576DDA40C}" presName="hierChild2" presStyleCnt="0"/>
      <dgm:spPr/>
      <dgm:t>
        <a:bodyPr/>
        <a:lstStyle/>
        <a:p>
          <a:endParaRPr lang="en-US"/>
        </a:p>
      </dgm:t>
    </dgm:pt>
    <dgm:pt modelId="{C6270685-796E-4FE6-8C4F-A8C1535A67F8}" type="pres">
      <dgm:prSet presAssocID="{40220C86-E2CB-4AAE-8AD7-DC12A0D5F4A4}" presName="Name37" presStyleLbl="parChTrans1D2" presStyleIdx="0" presStyleCnt="6"/>
      <dgm:spPr/>
      <dgm:t>
        <a:bodyPr/>
        <a:lstStyle/>
        <a:p>
          <a:endParaRPr lang="en-US"/>
        </a:p>
      </dgm:t>
    </dgm:pt>
    <dgm:pt modelId="{B4C5BAC9-AD4F-4577-B6FC-EB74890B47CD}" type="pres">
      <dgm:prSet presAssocID="{CF99E563-0C83-4B6A-91A1-21978D3F9C56}" presName="hierRoot2" presStyleCnt="0">
        <dgm:presLayoutVars>
          <dgm:hierBranch val="init"/>
        </dgm:presLayoutVars>
      </dgm:prSet>
      <dgm:spPr/>
      <dgm:t>
        <a:bodyPr/>
        <a:lstStyle/>
        <a:p>
          <a:endParaRPr lang="en-US"/>
        </a:p>
      </dgm:t>
    </dgm:pt>
    <dgm:pt modelId="{DF4A2E6A-529B-48A7-A35E-B2D28E29E732}" type="pres">
      <dgm:prSet presAssocID="{CF99E563-0C83-4B6A-91A1-21978D3F9C56}" presName="rootComposite" presStyleCnt="0"/>
      <dgm:spPr/>
      <dgm:t>
        <a:bodyPr/>
        <a:lstStyle/>
        <a:p>
          <a:endParaRPr lang="en-US"/>
        </a:p>
      </dgm:t>
    </dgm:pt>
    <dgm:pt modelId="{3DE7801E-A9A1-4EED-92EA-93E129EDDE17}" type="pres">
      <dgm:prSet presAssocID="{CF99E563-0C83-4B6A-91A1-21978D3F9C56}" presName="rootText" presStyleLbl="node2" presStyleIdx="0" presStyleCnt="4" custLinFactNeighborX="35855" custLinFactNeighborY="-54090">
        <dgm:presLayoutVars>
          <dgm:chPref val="3"/>
        </dgm:presLayoutVars>
      </dgm:prSet>
      <dgm:spPr>
        <a:prstGeom prst="roundRect">
          <a:avLst/>
        </a:prstGeom>
      </dgm:spPr>
      <dgm:t>
        <a:bodyPr/>
        <a:lstStyle/>
        <a:p>
          <a:endParaRPr lang="en-US"/>
        </a:p>
      </dgm:t>
    </dgm:pt>
    <dgm:pt modelId="{DB1AD6BC-00D8-4EF7-89BB-13C6B59357E7}" type="pres">
      <dgm:prSet presAssocID="{CF99E563-0C83-4B6A-91A1-21978D3F9C56}" presName="rootConnector" presStyleLbl="node2" presStyleIdx="0" presStyleCnt="4"/>
      <dgm:spPr/>
      <dgm:t>
        <a:bodyPr/>
        <a:lstStyle/>
        <a:p>
          <a:endParaRPr lang="en-US"/>
        </a:p>
      </dgm:t>
    </dgm:pt>
    <dgm:pt modelId="{41C80067-7BF9-4E5D-977F-9F41621F4551}" type="pres">
      <dgm:prSet presAssocID="{CF99E563-0C83-4B6A-91A1-21978D3F9C56}" presName="hierChild4" presStyleCnt="0"/>
      <dgm:spPr/>
      <dgm:t>
        <a:bodyPr/>
        <a:lstStyle/>
        <a:p>
          <a:endParaRPr lang="en-US"/>
        </a:p>
      </dgm:t>
    </dgm:pt>
    <dgm:pt modelId="{E9B44170-E4AB-42C3-A6E1-723D2C3721CD}" type="pres">
      <dgm:prSet presAssocID="{CF99E563-0C83-4B6A-91A1-21978D3F9C56}" presName="hierChild5" presStyleCnt="0"/>
      <dgm:spPr/>
      <dgm:t>
        <a:bodyPr/>
        <a:lstStyle/>
        <a:p>
          <a:endParaRPr lang="en-US"/>
        </a:p>
      </dgm:t>
    </dgm:pt>
    <dgm:pt modelId="{2040B274-D623-4958-996D-87872DE1ACE9}" type="pres">
      <dgm:prSet presAssocID="{E4D6B269-12BE-49FC-8404-654AA1E351D0}" presName="Name111" presStyleLbl="parChTrans1D3" presStyleIdx="0" presStyleCnt="11"/>
      <dgm:spPr/>
      <dgm:t>
        <a:bodyPr/>
        <a:lstStyle/>
        <a:p>
          <a:endParaRPr lang="en-US"/>
        </a:p>
      </dgm:t>
    </dgm:pt>
    <dgm:pt modelId="{D834591A-4B83-4CF1-9428-4B6DDBABF5A0}" type="pres">
      <dgm:prSet presAssocID="{AB2BAF3E-8E6A-476D-AA03-2F748A3FF023}" presName="hierRoot3" presStyleCnt="0">
        <dgm:presLayoutVars>
          <dgm:hierBranch val="init"/>
        </dgm:presLayoutVars>
      </dgm:prSet>
      <dgm:spPr/>
      <dgm:t>
        <a:bodyPr/>
        <a:lstStyle/>
        <a:p>
          <a:endParaRPr lang="en-US"/>
        </a:p>
      </dgm:t>
    </dgm:pt>
    <dgm:pt modelId="{A130F6F7-2E36-48BF-B4E6-00E9E5A58B93}" type="pres">
      <dgm:prSet presAssocID="{AB2BAF3E-8E6A-476D-AA03-2F748A3FF023}" presName="rootComposite3" presStyleCnt="0"/>
      <dgm:spPr/>
      <dgm:t>
        <a:bodyPr/>
        <a:lstStyle/>
        <a:p>
          <a:endParaRPr lang="en-US"/>
        </a:p>
      </dgm:t>
    </dgm:pt>
    <dgm:pt modelId="{3031261C-F5C4-47B5-98D6-52AD3E1E24B6}" type="pres">
      <dgm:prSet presAssocID="{AB2BAF3E-8E6A-476D-AA03-2F748A3FF023}" presName="rootText3" presStyleLbl="asst2" presStyleIdx="0" presStyleCnt="4" custLinFactNeighborX="18485" custLinFactNeighborY="-47442">
        <dgm:presLayoutVars>
          <dgm:chPref val="3"/>
        </dgm:presLayoutVars>
      </dgm:prSet>
      <dgm:spPr>
        <a:prstGeom prst="roundRect">
          <a:avLst/>
        </a:prstGeom>
      </dgm:spPr>
      <dgm:t>
        <a:bodyPr/>
        <a:lstStyle/>
        <a:p>
          <a:endParaRPr lang="en-US"/>
        </a:p>
      </dgm:t>
    </dgm:pt>
    <dgm:pt modelId="{55188931-6E3A-41AF-949E-993C4DC4003E}" type="pres">
      <dgm:prSet presAssocID="{AB2BAF3E-8E6A-476D-AA03-2F748A3FF023}" presName="rootConnector3" presStyleLbl="asst2" presStyleIdx="0" presStyleCnt="4"/>
      <dgm:spPr/>
      <dgm:t>
        <a:bodyPr/>
        <a:lstStyle/>
        <a:p>
          <a:endParaRPr lang="en-US"/>
        </a:p>
      </dgm:t>
    </dgm:pt>
    <dgm:pt modelId="{B264D9BD-B111-48B1-AAEE-E66D94F81C2B}" type="pres">
      <dgm:prSet presAssocID="{AB2BAF3E-8E6A-476D-AA03-2F748A3FF023}" presName="hierChild6" presStyleCnt="0"/>
      <dgm:spPr/>
      <dgm:t>
        <a:bodyPr/>
        <a:lstStyle/>
        <a:p>
          <a:endParaRPr lang="en-US"/>
        </a:p>
      </dgm:t>
    </dgm:pt>
    <dgm:pt modelId="{E9683001-ABDA-4D2B-84A5-2DF958C90C23}" type="pres">
      <dgm:prSet presAssocID="{AB2BAF3E-8E6A-476D-AA03-2F748A3FF023}" presName="hierChild7" presStyleCnt="0"/>
      <dgm:spPr/>
      <dgm:t>
        <a:bodyPr/>
        <a:lstStyle/>
        <a:p>
          <a:endParaRPr lang="en-US"/>
        </a:p>
      </dgm:t>
    </dgm:pt>
    <dgm:pt modelId="{B98F4537-DC7F-4676-9C7B-AE877EFD6269}" type="pres">
      <dgm:prSet presAssocID="{BF1B8F8A-5243-43BF-BB52-5C171F2F8293}" presName="Name111" presStyleLbl="parChTrans1D3" presStyleIdx="1" presStyleCnt="11"/>
      <dgm:spPr/>
      <dgm:t>
        <a:bodyPr/>
        <a:lstStyle/>
        <a:p>
          <a:endParaRPr lang="en-US"/>
        </a:p>
      </dgm:t>
    </dgm:pt>
    <dgm:pt modelId="{204B3280-F1DE-4076-A3AD-64A09CA360A1}" type="pres">
      <dgm:prSet presAssocID="{DED84668-EC03-4861-B687-608DF690C99C}" presName="hierRoot3" presStyleCnt="0">
        <dgm:presLayoutVars>
          <dgm:hierBranch val="init"/>
        </dgm:presLayoutVars>
      </dgm:prSet>
      <dgm:spPr/>
      <dgm:t>
        <a:bodyPr/>
        <a:lstStyle/>
        <a:p>
          <a:endParaRPr lang="en-US"/>
        </a:p>
      </dgm:t>
    </dgm:pt>
    <dgm:pt modelId="{999EE884-5868-4319-A903-15A59F4D4483}" type="pres">
      <dgm:prSet presAssocID="{DED84668-EC03-4861-B687-608DF690C99C}" presName="rootComposite3" presStyleCnt="0"/>
      <dgm:spPr/>
      <dgm:t>
        <a:bodyPr/>
        <a:lstStyle/>
        <a:p>
          <a:endParaRPr lang="en-US"/>
        </a:p>
      </dgm:t>
    </dgm:pt>
    <dgm:pt modelId="{F38AD2E7-AC96-4658-B30F-DC72E1BE0729}" type="pres">
      <dgm:prSet presAssocID="{DED84668-EC03-4861-B687-608DF690C99C}" presName="rootText3" presStyleLbl="asst2" presStyleIdx="1" presStyleCnt="4" custLinFactNeighborX="34956" custLinFactNeighborY="-46266">
        <dgm:presLayoutVars>
          <dgm:chPref val="3"/>
        </dgm:presLayoutVars>
      </dgm:prSet>
      <dgm:spPr>
        <a:prstGeom prst="roundRect">
          <a:avLst/>
        </a:prstGeom>
      </dgm:spPr>
      <dgm:t>
        <a:bodyPr/>
        <a:lstStyle/>
        <a:p>
          <a:endParaRPr lang="en-US"/>
        </a:p>
      </dgm:t>
    </dgm:pt>
    <dgm:pt modelId="{3784A018-850D-456B-BEB0-691BF9DA94AB}" type="pres">
      <dgm:prSet presAssocID="{DED84668-EC03-4861-B687-608DF690C99C}" presName="rootConnector3" presStyleLbl="asst2" presStyleIdx="1" presStyleCnt="4"/>
      <dgm:spPr/>
      <dgm:t>
        <a:bodyPr/>
        <a:lstStyle/>
        <a:p>
          <a:endParaRPr lang="en-US"/>
        </a:p>
      </dgm:t>
    </dgm:pt>
    <dgm:pt modelId="{1EDE8B6B-87DD-47DF-9C42-3236B21D59FA}" type="pres">
      <dgm:prSet presAssocID="{DED84668-EC03-4861-B687-608DF690C99C}" presName="hierChild6" presStyleCnt="0"/>
      <dgm:spPr/>
      <dgm:t>
        <a:bodyPr/>
        <a:lstStyle/>
        <a:p>
          <a:endParaRPr lang="en-US"/>
        </a:p>
      </dgm:t>
    </dgm:pt>
    <dgm:pt modelId="{7D49338B-C2F8-4824-A7D1-6A8E50A09638}" type="pres">
      <dgm:prSet presAssocID="{DED84668-EC03-4861-B687-608DF690C99C}" presName="hierChild7" presStyleCnt="0"/>
      <dgm:spPr/>
      <dgm:t>
        <a:bodyPr/>
        <a:lstStyle/>
        <a:p>
          <a:endParaRPr lang="en-US"/>
        </a:p>
      </dgm:t>
    </dgm:pt>
    <dgm:pt modelId="{573FB12D-BD47-4FC6-B7D4-BD54DD4C3277}" type="pres">
      <dgm:prSet presAssocID="{EA0BBBEF-1A15-4F34-B2FA-DA4903F180FC}" presName="Name37" presStyleLbl="parChTrans1D2" presStyleIdx="1" presStyleCnt="6"/>
      <dgm:spPr/>
      <dgm:t>
        <a:bodyPr/>
        <a:lstStyle/>
        <a:p>
          <a:endParaRPr lang="en-US"/>
        </a:p>
      </dgm:t>
    </dgm:pt>
    <dgm:pt modelId="{05357796-A838-44F9-B37C-DA5A39973807}" type="pres">
      <dgm:prSet presAssocID="{69150F35-C884-443A-BEDD-7D36152CCC04}" presName="hierRoot2" presStyleCnt="0">
        <dgm:presLayoutVars>
          <dgm:hierBranch val="init"/>
        </dgm:presLayoutVars>
      </dgm:prSet>
      <dgm:spPr/>
      <dgm:t>
        <a:bodyPr/>
        <a:lstStyle/>
        <a:p>
          <a:endParaRPr lang="en-US"/>
        </a:p>
      </dgm:t>
    </dgm:pt>
    <dgm:pt modelId="{FB812C87-D18E-4F3A-B560-2455F87D474A}" type="pres">
      <dgm:prSet presAssocID="{69150F35-C884-443A-BEDD-7D36152CCC04}" presName="rootComposite" presStyleCnt="0"/>
      <dgm:spPr/>
      <dgm:t>
        <a:bodyPr/>
        <a:lstStyle/>
        <a:p>
          <a:endParaRPr lang="en-US"/>
        </a:p>
      </dgm:t>
    </dgm:pt>
    <dgm:pt modelId="{74D5B18A-7B00-4FAF-981B-6A8C4B0272E2}" type="pres">
      <dgm:prSet presAssocID="{69150F35-C884-443A-BEDD-7D36152CCC04}" presName="rootText" presStyleLbl="node2" presStyleIdx="1" presStyleCnt="4" custLinFactNeighborX="20183" custLinFactNeighborY="-54090">
        <dgm:presLayoutVars>
          <dgm:chPref val="3"/>
        </dgm:presLayoutVars>
      </dgm:prSet>
      <dgm:spPr>
        <a:prstGeom prst="roundRect">
          <a:avLst/>
        </a:prstGeom>
      </dgm:spPr>
      <dgm:t>
        <a:bodyPr/>
        <a:lstStyle/>
        <a:p>
          <a:endParaRPr lang="en-US"/>
        </a:p>
      </dgm:t>
    </dgm:pt>
    <dgm:pt modelId="{4AB8C727-CD50-4638-B398-D1E6A370A79A}" type="pres">
      <dgm:prSet presAssocID="{69150F35-C884-443A-BEDD-7D36152CCC04}" presName="rootConnector" presStyleLbl="node2" presStyleIdx="1" presStyleCnt="4"/>
      <dgm:spPr/>
      <dgm:t>
        <a:bodyPr/>
        <a:lstStyle/>
        <a:p>
          <a:endParaRPr lang="en-US"/>
        </a:p>
      </dgm:t>
    </dgm:pt>
    <dgm:pt modelId="{E994D819-DDC0-45B0-8442-BDAF954D456B}" type="pres">
      <dgm:prSet presAssocID="{69150F35-C884-443A-BEDD-7D36152CCC04}" presName="hierChild4" presStyleCnt="0"/>
      <dgm:spPr/>
      <dgm:t>
        <a:bodyPr/>
        <a:lstStyle/>
        <a:p>
          <a:endParaRPr lang="en-US"/>
        </a:p>
      </dgm:t>
    </dgm:pt>
    <dgm:pt modelId="{9C3EC89D-8A7F-4106-85E6-34C8E7A64338}" type="pres">
      <dgm:prSet presAssocID="{69150F35-C884-443A-BEDD-7D36152CCC04}" presName="hierChild5" presStyleCnt="0"/>
      <dgm:spPr/>
      <dgm:t>
        <a:bodyPr/>
        <a:lstStyle/>
        <a:p>
          <a:endParaRPr lang="en-US"/>
        </a:p>
      </dgm:t>
    </dgm:pt>
    <dgm:pt modelId="{0D8DA73F-356B-41DC-8172-6902FA7CB421}" type="pres">
      <dgm:prSet presAssocID="{2C17E8A7-D95B-4C1F-8B63-E3456C458407}" presName="Name37" presStyleLbl="parChTrans1D2" presStyleIdx="2" presStyleCnt="6"/>
      <dgm:spPr/>
      <dgm:t>
        <a:bodyPr/>
        <a:lstStyle/>
        <a:p>
          <a:endParaRPr lang="en-US"/>
        </a:p>
      </dgm:t>
    </dgm:pt>
    <dgm:pt modelId="{659DBF50-BFD1-4504-831A-3DD4DA388F7D}" type="pres">
      <dgm:prSet presAssocID="{D0B3B00B-92DC-4364-B4A4-EB8AE516AAEA}" presName="hierRoot2" presStyleCnt="0">
        <dgm:presLayoutVars>
          <dgm:hierBranch val="init"/>
        </dgm:presLayoutVars>
      </dgm:prSet>
      <dgm:spPr/>
      <dgm:t>
        <a:bodyPr/>
        <a:lstStyle/>
        <a:p>
          <a:endParaRPr lang="en-US"/>
        </a:p>
      </dgm:t>
    </dgm:pt>
    <dgm:pt modelId="{60C670B1-CBBF-43EF-941B-9794ADE9369B}" type="pres">
      <dgm:prSet presAssocID="{D0B3B00B-92DC-4364-B4A4-EB8AE516AAEA}" presName="rootComposite" presStyleCnt="0"/>
      <dgm:spPr/>
      <dgm:t>
        <a:bodyPr/>
        <a:lstStyle/>
        <a:p>
          <a:endParaRPr lang="en-US"/>
        </a:p>
      </dgm:t>
    </dgm:pt>
    <dgm:pt modelId="{E3761358-567B-4020-9A06-261494D8842E}" type="pres">
      <dgm:prSet presAssocID="{D0B3B00B-92DC-4364-B4A4-EB8AE516AAEA}" presName="rootText" presStyleLbl="node2" presStyleIdx="2" presStyleCnt="4" custLinFactNeighborX="9091" custLinFactNeighborY="-54090">
        <dgm:presLayoutVars>
          <dgm:chPref val="3"/>
        </dgm:presLayoutVars>
      </dgm:prSet>
      <dgm:spPr>
        <a:prstGeom prst="roundRect">
          <a:avLst/>
        </a:prstGeom>
      </dgm:spPr>
      <dgm:t>
        <a:bodyPr/>
        <a:lstStyle/>
        <a:p>
          <a:endParaRPr lang="en-US"/>
        </a:p>
      </dgm:t>
    </dgm:pt>
    <dgm:pt modelId="{BB0679B8-55AE-4AD5-9089-CBB0DEB7082D}" type="pres">
      <dgm:prSet presAssocID="{D0B3B00B-92DC-4364-B4A4-EB8AE516AAEA}" presName="rootConnector" presStyleLbl="node2" presStyleIdx="2" presStyleCnt="4"/>
      <dgm:spPr/>
      <dgm:t>
        <a:bodyPr/>
        <a:lstStyle/>
        <a:p>
          <a:endParaRPr lang="en-US"/>
        </a:p>
      </dgm:t>
    </dgm:pt>
    <dgm:pt modelId="{E600972D-9221-4C4D-8D97-3F810AF8F742}" type="pres">
      <dgm:prSet presAssocID="{D0B3B00B-92DC-4364-B4A4-EB8AE516AAEA}" presName="hierChild4" presStyleCnt="0"/>
      <dgm:spPr/>
      <dgm:t>
        <a:bodyPr/>
        <a:lstStyle/>
        <a:p>
          <a:endParaRPr lang="en-US"/>
        </a:p>
      </dgm:t>
    </dgm:pt>
    <dgm:pt modelId="{E1763D56-706A-490F-AC6E-40CB819897FF}" type="pres">
      <dgm:prSet presAssocID="{D0B3B00B-92DC-4364-B4A4-EB8AE516AAEA}" presName="hierChild5" presStyleCnt="0"/>
      <dgm:spPr/>
      <dgm:t>
        <a:bodyPr/>
        <a:lstStyle/>
        <a:p>
          <a:endParaRPr lang="en-US"/>
        </a:p>
      </dgm:t>
    </dgm:pt>
    <dgm:pt modelId="{7BA4233E-C675-4E96-80B9-434BC274EA57}" type="pres">
      <dgm:prSet presAssocID="{5076AB3E-A5EB-4423-BE14-9B3018254437}" presName="Name37" presStyleLbl="parChTrans1D2" presStyleIdx="3" presStyleCnt="6"/>
      <dgm:spPr/>
      <dgm:t>
        <a:bodyPr/>
        <a:lstStyle/>
        <a:p>
          <a:endParaRPr lang="en-US"/>
        </a:p>
      </dgm:t>
    </dgm:pt>
    <dgm:pt modelId="{077B37F9-3497-4D89-9D0D-CA94D3D63A19}" type="pres">
      <dgm:prSet presAssocID="{D354750A-D1D8-40C5-BF5A-4BE2DAD97AB4}" presName="hierRoot2" presStyleCnt="0">
        <dgm:presLayoutVars>
          <dgm:hierBranch val="init"/>
        </dgm:presLayoutVars>
      </dgm:prSet>
      <dgm:spPr/>
      <dgm:t>
        <a:bodyPr/>
        <a:lstStyle/>
        <a:p>
          <a:endParaRPr lang="en-US"/>
        </a:p>
      </dgm:t>
    </dgm:pt>
    <dgm:pt modelId="{EED63316-9FDA-4904-A941-8F024438DDEF}" type="pres">
      <dgm:prSet presAssocID="{D354750A-D1D8-40C5-BF5A-4BE2DAD97AB4}" presName="rootComposite" presStyleCnt="0"/>
      <dgm:spPr/>
      <dgm:t>
        <a:bodyPr/>
        <a:lstStyle/>
        <a:p>
          <a:endParaRPr lang="en-US"/>
        </a:p>
      </dgm:t>
    </dgm:pt>
    <dgm:pt modelId="{B8CFB9C2-A568-4E13-B015-6B52F67487E5}" type="pres">
      <dgm:prSet presAssocID="{D354750A-D1D8-40C5-BF5A-4BE2DAD97AB4}" presName="rootText" presStyleLbl="node2" presStyleIdx="3" presStyleCnt="4" custLinFactNeighborX="-5654" custLinFactNeighborY="-54090">
        <dgm:presLayoutVars>
          <dgm:chPref val="3"/>
        </dgm:presLayoutVars>
      </dgm:prSet>
      <dgm:spPr>
        <a:prstGeom prst="roundRect">
          <a:avLst/>
        </a:prstGeom>
      </dgm:spPr>
      <dgm:t>
        <a:bodyPr/>
        <a:lstStyle/>
        <a:p>
          <a:endParaRPr lang="en-US"/>
        </a:p>
      </dgm:t>
    </dgm:pt>
    <dgm:pt modelId="{4E092D5D-977E-4197-8257-ED5A64E884D5}" type="pres">
      <dgm:prSet presAssocID="{D354750A-D1D8-40C5-BF5A-4BE2DAD97AB4}" presName="rootConnector" presStyleLbl="node2" presStyleIdx="3" presStyleCnt="4"/>
      <dgm:spPr/>
      <dgm:t>
        <a:bodyPr/>
        <a:lstStyle/>
        <a:p>
          <a:endParaRPr lang="en-US"/>
        </a:p>
      </dgm:t>
    </dgm:pt>
    <dgm:pt modelId="{EF80B41F-4739-4CA4-8469-B0DE488E7834}" type="pres">
      <dgm:prSet presAssocID="{D354750A-D1D8-40C5-BF5A-4BE2DAD97AB4}" presName="hierChild4" presStyleCnt="0"/>
      <dgm:spPr/>
      <dgm:t>
        <a:bodyPr/>
        <a:lstStyle/>
        <a:p>
          <a:endParaRPr lang="en-US"/>
        </a:p>
      </dgm:t>
    </dgm:pt>
    <dgm:pt modelId="{82F5F509-B1AD-47F8-8F81-DD51AA8C1E5D}" type="pres">
      <dgm:prSet presAssocID="{D354750A-D1D8-40C5-BF5A-4BE2DAD97AB4}" presName="hierChild5" presStyleCnt="0"/>
      <dgm:spPr/>
      <dgm:t>
        <a:bodyPr/>
        <a:lstStyle/>
        <a:p>
          <a:endParaRPr lang="en-US"/>
        </a:p>
      </dgm:t>
    </dgm:pt>
    <dgm:pt modelId="{5F33532C-9226-4F8F-AACE-782241DCC01B}" type="pres">
      <dgm:prSet presAssocID="{FB96B48E-352C-4DF3-9D74-96A9D5E2EFE2}" presName="Name111" presStyleLbl="parChTrans1D3" presStyleIdx="2" presStyleCnt="11"/>
      <dgm:spPr/>
      <dgm:t>
        <a:bodyPr/>
        <a:lstStyle/>
        <a:p>
          <a:endParaRPr lang="en-US"/>
        </a:p>
      </dgm:t>
    </dgm:pt>
    <dgm:pt modelId="{F6E1C455-1011-46F8-88B5-EC3BD7DB140D}" type="pres">
      <dgm:prSet presAssocID="{46508835-D09D-4B48-B997-09C92DD6A36D}" presName="hierRoot3" presStyleCnt="0">
        <dgm:presLayoutVars>
          <dgm:hierBranch val="init"/>
        </dgm:presLayoutVars>
      </dgm:prSet>
      <dgm:spPr/>
      <dgm:t>
        <a:bodyPr/>
        <a:lstStyle/>
        <a:p>
          <a:endParaRPr lang="en-US"/>
        </a:p>
      </dgm:t>
    </dgm:pt>
    <dgm:pt modelId="{6776C8F3-3527-44E6-B58B-98039BE2F742}" type="pres">
      <dgm:prSet presAssocID="{46508835-D09D-4B48-B997-09C92DD6A36D}" presName="rootComposite3" presStyleCnt="0"/>
      <dgm:spPr/>
      <dgm:t>
        <a:bodyPr/>
        <a:lstStyle/>
        <a:p>
          <a:endParaRPr lang="en-US"/>
        </a:p>
      </dgm:t>
    </dgm:pt>
    <dgm:pt modelId="{06147ACA-6B6C-4888-BAF6-3FC1BFFBE4AE}" type="pres">
      <dgm:prSet presAssocID="{46508835-D09D-4B48-B997-09C92DD6A36D}" presName="rootText3" presStyleLbl="asst2" presStyleIdx="2" presStyleCnt="4" custLinFactNeighborX="-11514" custLinFactNeighborY="-47239">
        <dgm:presLayoutVars>
          <dgm:chPref val="3"/>
        </dgm:presLayoutVars>
      </dgm:prSet>
      <dgm:spPr>
        <a:prstGeom prst="roundRect">
          <a:avLst/>
        </a:prstGeom>
      </dgm:spPr>
      <dgm:t>
        <a:bodyPr/>
        <a:lstStyle/>
        <a:p>
          <a:endParaRPr lang="en-US"/>
        </a:p>
      </dgm:t>
    </dgm:pt>
    <dgm:pt modelId="{F0235324-4090-4F42-B12A-DA3A38861D5A}" type="pres">
      <dgm:prSet presAssocID="{46508835-D09D-4B48-B997-09C92DD6A36D}" presName="rootConnector3" presStyleLbl="asst2" presStyleIdx="2" presStyleCnt="4"/>
      <dgm:spPr/>
      <dgm:t>
        <a:bodyPr/>
        <a:lstStyle/>
        <a:p>
          <a:endParaRPr lang="en-US"/>
        </a:p>
      </dgm:t>
    </dgm:pt>
    <dgm:pt modelId="{087B151F-6CBD-4D74-801B-4BC8244309AC}" type="pres">
      <dgm:prSet presAssocID="{46508835-D09D-4B48-B997-09C92DD6A36D}" presName="hierChild6" presStyleCnt="0"/>
      <dgm:spPr/>
      <dgm:t>
        <a:bodyPr/>
        <a:lstStyle/>
        <a:p>
          <a:endParaRPr lang="en-US"/>
        </a:p>
      </dgm:t>
    </dgm:pt>
    <dgm:pt modelId="{163BFAA7-55BF-4E53-A644-5AA056258A90}" type="pres">
      <dgm:prSet presAssocID="{46508835-D09D-4B48-B997-09C92DD6A36D}" presName="hierChild7" presStyleCnt="0"/>
      <dgm:spPr/>
      <dgm:t>
        <a:bodyPr/>
        <a:lstStyle/>
        <a:p>
          <a:endParaRPr lang="en-US"/>
        </a:p>
      </dgm:t>
    </dgm:pt>
    <dgm:pt modelId="{9BBBC600-B0E6-4F16-B512-24503771F874}" type="pres">
      <dgm:prSet presAssocID="{AC70434A-8B0D-469A-9BD2-ED0059B191EE}" presName="Name111" presStyleLbl="parChTrans1D3" presStyleIdx="3" presStyleCnt="11"/>
      <dgm:spPr/>
      <dgm:t>
        <a:bodyPr/>
        <a:lstStyle/>
        <a:p>
          <a:endParaRPr lang="en-US"/>
        </a:p>
      </dgm:t>
    </dgm:pt>
    <dgm:pt modelId="{8C005B34-510F-4F85-8170-85AE988846C6}" type="pres">
      <dgm:prSet presAssocID="{7B23A847-D818-41E1-8BF7-09E328F9BA63}" presName="hierRoot3" presStyleCnt="0">
        <dgm:presLayoutVars>
          <dgm:hierBranch val="init"/>
        </dgm:presLayoutVars>
      </dgm:prSet>
      <dgm:spPr/>
      <dgm:t>
        <a:bodyPr/>
        <a:lstStyle/>
        <a:p>
          <a:endParaRPr lang="en-US"/>
        </a:p>
      </dgm:t>
    </dgm:pt>
    <dgm:pt modelId="{3C7535D1-1A18-49E6-BFB3-6AD174EB74A0}" type="pres">
      <dgm:prSet presAssocID="{7B23A847-D818-41E1-8BF7-09E328F9BA63}" presName="rootComposite3" presStyleCnt="0"/>
      <dgm:spPr/>
      <dgm:t>
        <a:bodyPr/>
        <a:lstStyle/>
        <a:p>
          <a:endParaRPr lang="en-US"/>
        </a:p>
      </dgm:t>
    </dgm:pt>
    <dgm:pt modelId="{1637B2B1-25C7-4419-BDFA-C34ABD7A9D07}" type="pres">
      <dgm:prSet presAssocID="{7B23A847-D818-41E1-8BF7-09E328F9BA63}" presName="rootText3" presStyleLbl="asst2" presStyleIdx="3" presStyleCnt="4" custLinFactNeighborX="198" custLinFactNeighborY="-46289">
        <dgm:presLayoutVars>
          <dgm:chPref val="3"/>
        </dgm:presLayoutVars>
      </dgm:prSet>
      <dgm:spPr>
        <a:prstGeom prst="roundRect">
          <a:avLst/>
        </a:prstGeom>
      </dgm:spPr>
      <dgm:t>
        <a:bodyPr/>
        <a:lstStyle/>
        <a:p>
          <a:endParaRPr lang="en-US"/>
        </a:p>
      </dgm:t>
    </dgm:pt>
    <dgm:pt modelId="{5F8CB6C0-D8D3-4406-8A78-148E8D41B4AF}" type="pres">
      <dgm:prSet presAssocID="{7B23A847-D818-41E1-8BF7-09E328F9BA63}" presName="rootConnector3" presStyleLbl="asst2" presStyleIdx="3" presStyleCnt="4"/>
      <dgm:spPr/>
      <dgm:t>
        <a:bodyPr/>
        <a:lstStyle/>
        <a:p>
          <a:endParaRPr lang="en-US"/>
        </a:p>
      </dgm:t>
    </dgm:pt>
    <dgm:pt modelId="{AC22B911-64AB-47C7-A2F8-AF37CCF8B506}" type="pres">
      <dgm:prSet presAssocID="{7B23A847-D818-41E1-8BF7-09E328F9BA63}" presName="hierChild6" presStyleCnt="0"/>
      <dgm:spPr/>
      <dgm:t>
        <a:bodyPr/>
        <a:lstStyle/>
        <a:p>
          <a:endParaRPr lang="en-US"/>
        </a:p>
      </dgm:t>
    </dgm:pt>
    <dgm:pt modelId="{E142287F-B79A-40B2-B03D-19DB0A685F7E}" type="pres">
      <dgm:prSet presAssocID="{7B23A847-D818-41E1-8BF7-09E328F9BA63}" presName="hierChild7" presStyleCnt="0"/>
      <dgm:spPr/>
      <dgm:t>
        <a:bodyPr/>
        <a:lstStyle/>
        <a:p>
          <a:endParaRPr lang="en-US"/>
        </a:p>
      </dgm:t>
    </dgm:pt>
    <dgm:pt modelId="{555A6CC3-E199-4DDF-86E3-1C91E5DE1A27}" type="pres">
      <dgm:prSet presAssocID="{BC1A7C11-8CFF-48FA-957C-590576DDA40C}" presName="hierChild3" presStyleCnt="0"/>
      <dgm:spPr/>
      <dgm:t>
        <a:bodyPr/>
        <a:lstStyle/>
        <a:p>
          <a:endParaRPr lang="en-US"/>
        </a:p>
      </dgm:t>
    </dgm:pt>
    <dgm:pt modelId="{AC817933-0A37-4FFA-92DD-E16B42D81BAD}" type="pres">
      <dgm:prSet presAssocID="{2B84F3EC-9713-4F78-AA7E-2179228B5470}" presName="Name111" presStyleLbl="parChTrans1D2" presStyleIdx="4" presStyleCnt="6"/>
      <dgm:spPr/>
      <dgm:t>
        <a:bodyPr/>
        <a:lstStyle/>
        <a:p>
          <a:endParaRPr lang="en-US"/>
        </a:p>
      </dgm:t>
    </dgm:pt>
    <dgm:pt modelId="{1A8716B2-2AE7-48EF-B90E-504907954726}" type="pres">
      <dgm:prSet presAssocID="{90DEF965-15C0-47F0-A286-5A7321423674}" presName="hierRoot3" presStyleCnt="0">
        <dgm:presLayoutVars>
          <dgm:hierBranch val="init"/>
        </dgm:presLayoutVars>
      </dgm:prSet>
      <dgm:spPr/>
      <dgm:t>
        <a:bodyPr/>
        <a:lstStyle/>
        <a:p>
          <a:endParaRPr lang="en-US"/>
        </a:p>
      </dgm:t>
    </dgm:pt>
    <dgm:pt modelId="{A57EEA99-2127-49D8-B848-AE08193B12B2}" type="pres">
      <dgm:prSet presAssocID="{90DEF965-15C0-47F0-A286-5A7321423674}" presName="rootComposite3" presStyleCnt="0"/>
      <dgm:spPr/>
      <dgm:t>
        <a:bodyPr/>
        <a:lstStyle/>
        <a:p>
          <a:endParaRPr lang="en-US"/>
        </a:p>
      </dgm:t>
    </dgm:pt>
    <dgm:pt modelId="{1709A8A3-A886-475C-BDA9-6CA2EADF5E87}" type="pres">
      <dgm:prSet presAssocID="{90DEF965-15C0-47F0-A286-5A7321423674}" presName="rootText3" presStyleLbl="asst1" presStyleIdx="0" presStyleCnt="9" custAng="0" custLinFactX="100000" custLinFactNeighborX="134694" custLinFactNeighborY="-18172">
        <dgm:presLayoutVars>
          <dgm:chPref val="3"/>
        </dgm:presLayoutVars>
      </dgm:prSet>
      <dgm:spPr>
        <a:prstGeom prst="roundRect">
          <a:avLst/>
        </a:prstGeom>
      </dgm:spPr>
      <dgm:t>
        <a:bodyPr/>
        <a:lstStyle/>
        <a:p>
          <a:endParaRPr lang="en-US"/>
        </a:p>
      </dgm:t>
    </dgm:pt>
    <dgm:pt modelId="{2AAF12C3-49F3-46E5-832F-E4A5D783799D}" type="pres">
      <dgm:prSet presAssocID="{90DEF965-15C0-47F0-A286-5A7321423674}" presName="rootConnector3" presStyleLbl="asst1" presStyleIdx="0" presStyleCnt="9"/>
      <dgm:spPr/>
      <dgm:t>
        <a:bodyPr/>
        <a:lstStyle/>
        <a:p>
          <a:endParaRPr lang="en-US"/>
        </a:p>
      </dgm:t>
    </dgm:pt>
    <dgm:pt modelId="{8ABEBE94-3C23-4BB2-B72F-196C6D14019E}" type="pres">
      <dgm:prSet presAssocID="{90DEF965-15C0-47F0-A286-5A7321423674}" presName="hierChild6" presStyleCnt="0"/>
      <dgm:spPr/>
      <dgm:t>
        <a:bodyPr/>
        <a:lstStyle/>
        <a:p>
          <a:endParaRPr lang="en-US"/>
        </a:p>
      </dgm:t>
    </dgm:pt>
    <dgm:pt modelId="{0AD4809A-FFD5-4352-9AC0-E75CBD1A45C8}" type="pres">
      <dgm:prSet presAssocID="{90DEF965-15C0-47F0-A286-5A7321423674}" presName="hierChild7" presStyleCnt="0"/>
      <dgm:spPr/>
      <dgm:t>
        <a:bodyPr/>
        <a:lstStyle/>
        <a:p>
          <a:endParaRPr lang="en-US"/>
        </a:p>
      </dgm:t>
    </dgm:pt>
    <dgm:pt modelId="{43B9F70A-6983-4F3D-BE74-317CDD63231D}" type="pres">
      <dgm:prSet presAssocID="{D25BD1E7-6ED4-4850-9663-E269AFD1139A}" presName="Name111" presStyleLbl="parChTrans1D3" presStyleIdx="4" presStyleCnt="11"/>
      <dgm:spPr/>
      <dgm:t>
        <a:bodyPr/>
        <a:lstStyle/>
        <a:p>
          <a:endParaRPr lang="en-US"/>
        </a:p>
      </dgm:t>
    </dgm:pt>
    <dgm:pt modelId="{B32F7534-080F-4BFC-A51D-C0BBF43AB2F8}" type="pres">
      <dgm:prSet presAssocID="{4B9A2278-0643-4FA4-BF71-69A00B5C2EEC}" presName="hierRoot3" presStyleCnt="0">
        <dgm:presLayoutVars>
          <dgm:hierBranch val="init"/>
        </dgm:presLayoutVars>
      </dgm:prSet>
      <dgm:spPr/>
      <dgm:t>
        <a:bodyPr/>
        <a:lstStyle/>
        <a:p>
          <a:endParaRPr lang="en-US"/>
        </a:p>
      </dgm:t>
    </dgm:pt>
    <dgm:pt modelId="{0B4C4B10-45C1-41EE-AD7A-ABE25B6E5ABB}" type="pres">
      <dgm:prSet presAssocID="{4B9A2278-0643-4FA4-BF71-69A00B5C2EEC}" presName="rootComposite3" presStyleCnt="0"/>
      <dgm:spPr/>
      <dgm:t>
        <a:bodyPr/>
        <a:lstStyle/>
        <a:p>
          <a:endParaRPr lang="en-US"/>
        </a:p>
      </dgm:t>
    </dgm:pt>
    <dgm:pt modelId="{6913168A-D476-464D-957E-3A98C766AFE4}" type="pres">
      <dgm:prSet presAssocID="{4B9A2278-0643-4FA4-BF71-69A00B5C2EEC}" presName="rootText3" presStyleLbl="asst1" presStyleIdx="1" presStyleCnt="9" custScaleY="63977" custLinFactX="200000" custLinFactNeighborX="210813" custLinFactNeighborY="-90952">
        <dgm:presLayoutVars>
          <dgm:chPref val="3"/>
        </dgm:presLayoutVars>
      </dgm:prSet>
      <dgm:spPr>
        <a:prstGeom prst="roundRect">
          <a:avLst/>
        </a:prstGeom>
      </dgm:spPr>
      <dgm:t>
        <a:bodyPr/>
        <a:lstStyle/>
        <a:p>
          <a:endParaRPr lang="en-US"/>
        </a:p>
      </dgm:t>
    </dgm:pt>
    <dgm:pt modelId="{BFE35C61-114A-4298-9F26-2299ADBE73B3}" type="pres">
      <dgm:prSet presAssocID="{4B9A2278-0643-4FA4-BF71-69A00B5C2EEC}" presName="rootConnector3" presStyleLbl="asst1" presStyleIdx="1" presStyleCnt="9"/>
      <dgm:spPr/>
      <dgm:t>
        <a:bodyPr/>
        <a:lstStyle/>
        <a:p>
          <a:endParaRPr lang="en-US"/>
        </a:p>
      </dgm:t>
    </dgm:pt>
    <dgm:pt modelId="{F3A32D22-C7FE-40A5-84CA-88E519A023F7}" type="pres">
      <dgm:prSet presAssocID="{4B9A2278-0643-4FA4-BF71-69A00B5C2EEC}" presName="hierChild6" presStyleCnt="0"/>
      <dgm:spPr/>
      <dgm:t>
        <a:bodyPr/>
        <a:lstStyle/>
        <a:p>
          <a:endParaRPr lang="en-US"/>
        </a:p>
      </dgm:t>
    </dgm:pt>
    <dgm:pt modelId="{FE5DC7E6-92EA-4150-9DEF-C11CFBE22BC7}" type="pres">
      <dgm:prSet presAssocID="{4B9A2278-0643-4FA4-BF71-69A00B5C2EEC}" presName="hierChild7" presStyleCnt="0"/>
      <dgm:spPr/>
      <dgm:t>
        <a:bodyPr/>
        <a:lstStyle/>
        <a:p>
          <a:endParaRPr lang="en-US"/>
        </a:p>
      </dgm:t>
    </dgm:pt>
    <dgm:pt modelId="{EAD49752-A5A6-407B-912E-0C46F5834610}" type="pres">
      <dgm:prSet presAssocID="{3AF1B19E-BE80-4F75-96EA-D10C3A7DF0C9}" presName="Name111" presStyleLbl="parChTrans1D3" presStyleIdx="5" presStyleCnt="11"/>
      <dgm:spPr/>
      <dgm:t>
        <a:bodyPr/>
        <a:lstStyle/>
        <a:p>
          <a:endParaRPr lang="en-US"/>
        </a:p>
      </dgm:t>
    </dgm:pt>
    <dgm:pt modelId="{61BC8E86-EA0E-448E-99B5-7E1DDCDF8B35}" type="pres">
      <dgm:prSet presAssocID="{2DDA0C7A-BB1F-4D10-BA3D-7756E7CEC07D}" presName="hierRoot3" presStyleCnt="0">
        <dgm:presLayoutVars>
          <dgm:hierBranch val="init"/>
        </dgm:presLayoutVars>
      </dgm:prSet>
      <dgm:spPr/>
      <dgm:t>
        <a:bodyPr/>
        <a:lstStyle/>
        <a:p>
          <a:endParaRPr lang="en-US"/>
        </a:p>
      </dgm:t>
    </dgm:pt>
    <dgm:pt modelId="{2EAE6D42-92A5-49CA-96B7-3E1AC13224BB}" type="pres">
      <dgm:prSet presAssocID="{2DDA0C7A-BB1F-4D10-BA3D-7756E7CEC07D}" presName="rootComposite3" presStyleCnt="0"/>
      <dgm:spPr/>
      <dgm:t>
        <a:bodyPr/>
        <a:lstStyle/>
        <a:p>
          <a:endParaRPr lang="en-US"/>
        </a:p>
      </dgm:t>
    </dgm:pt>
    <dgm:pt modelId="{927862A8-3AF5-4B0F-8F66-C23486F3D7BC}" type="pres">
      <dgm:prSet presAssocID="{2DDA0C7A-BB1F-4D10-BA3D-7756E7CEC07D}" presName="rootText3" presStyleLbl="asst1" presStyleIdx="2" presStyleCnt="9" custScaleY="61570" custLinFactX="100000" custLinFactNeighborX="189813" custLinFactNeighborY="42849">
        <dgm:presLayoutVars>
          <dgm:chPref val="3"/>
        </dgm:presLayoutVars>
      </dgm:prSet>
      <dgm:spPr>
        <a:prstGeom prst="roundRect">
          <a:avLst/>
        </a:prstGeom>
      </dgm:spPr>
      <dgm:t>
        <a:bodyPr/>
        <a:lstStyle/>
        <a:p>
          <a:endParaRPr lang="en-US"/>
        </a:p>
      </dgm:t>
    </dgm:pt>
    <dgm:pt modelId="{35BB42D6-1E02-49E8-AB89-720A4AC35C9B}" type="pres">
      <dgm:prSet presAssocID="{2DDA0C7A-BB1F-4D10-BA3D-7756E7CEC07D}" presName="rootConnector3" presStyleLbl="asst1" presStyleIdx="2" presStyleCnt="9"/>
      <dgm:spPr/>
      <dgm:t>
        <a:bodyPr/>
        <a:lstStyle/>
        <a:p>
          <a:endParaRPr lang="en-US"/>
        </a:p>
      </dgm:t>
    </dgm:pt>
    <dgm:pt modelId="{0BF21FF9-38B7-4B21-B3A0-724002076ED4}" type="pres">
      <dgm:prSet presAssocID="{2DDA0C7A-BB1F-4D10-BA3D-7756E7CEC07D}" presName="hierChild6" presStyleCnt="0"/>
      <dgm:spPr/>
      <dgm:t>
        <a:bodyPr/>
        <a:lstStyle/>
        <a:p>
          <a:endParaRPr lang="en-US"/>
        </a:p>
      </dgm:t>
    </dgm:pt>
    <dgm:pt modelId="{0CF9CACD-5A16-4815-B7CE-632A42EE7FE0}" type="pres">
      <dgm:prSet presAssocID="{2DDA0C7A-BB1F-4D10-BA3D-7756E7CEC07D}" presName="hierChild7" presStyleCnt="0"/>
      <dgm:spPr/>
      <dgm:t>
        <a:bodyPr/>
        <a:lstStyle/>
        <a:p>
          <a:endParaRPr lang="en-US"/>
        </a:p>
      </dgm:t>
    </dgm:pt>
    <dgm:pt modelId="{E053EA09-84CE-4744-924A-212D416C2949}" type="pres">
      <dgm:prSet presAssocID="{7FB15C67-C633-444E-A6E2-46C898511595}" presName="Name111" presStyleLbl="parChTrans1D3" presStyleIdx="6" presStyleCnt="11"/>
      <dgm:spPr/>
      <dgm:t>
        <a:bodyPr/>
        <a:lstStyle/>
        <a:p>
          <a:endParaRPr lang="en-US"/>
        </a:p>
      </dgm:t>
    </dgm:pt>
    <dgm:pt modelId="{BC381CEC-96B1-4219-9E14-B5656B3EAF64}" type="pres">
      <dgm:prSet presAssocID="{CF6895EB-CE4F-4B85-BBDA-3CBD044EF52F}" presName="hierRoot3" presStyleCnt="0">
        <dgm:presLayoutVars>
          <dgm:hierBranch val="init"/>
        </dgm:presLayoutVars>
      </dgm:prSet>
      <dgm:spPr/>
      <dgm:t>
        <a:bodyPr/>
        <a:lstStyle/>
        <a:p>
          <a:endParaRPr lang="en-US"/>
        </a:p>
      </dgm:t>
    </dgm:pt>
    <dgm:pt modelId="{0673D767-9228-4C1E-AEA1-3D1427F7C0C7}" type="pres">
      <dgm:prSet presAssocID="{CF6895EB-CE4F-4B85-BBDA-3CBD044EF52F}" presName="rootComposite3" presStyleCnt="0"/>
      <dgm:spPr/>
      <dgm:t>
        <a:bodyPr/>
        <a:lstStyle/>
        <a:p>
          <a:endParaRPr lang="en-US"/>
        </a:p>
      </dgm:t>
    </dgm:pt>
    <dgm:pt modelId="{DB952644-5BCB-4EBC-B836-95FA28E990C5}" type="pres">
      <dgm:prSet presAssocID="{CF6895EB-CE4F-4B85-BBDA-3CBD044EF52F}" presName="rootText3" presStyleLbl="asst1" presStyleIdx="3" presStyleCnt="9" custScaleY="57409" custLinFactX="200000" custLinFactY="-63542" custLinFactNeighborX="210813" custLinFactNeighborY="-100000">
        <dgm:presLayoutVars>
          <dgm:chPref val="3"/>
        </dgm:presLayoutVars>
      </dgm:prSet>
      <dgm:spPr>
        <a:prstGeom prst="roundRect">
          <a:avLst/>
        </a:prstGeom>
      </dgm:spPr>
      <dgm:t>
        <a:bodyPr/>
        <a:lstStyle/>
        <a:p>
          <a:endParaRPr lang="en-US"/>
        </a:p>
      </dgm:t>
    </dgm:pt>
    <dgm:pt modelId="{26E37971-B98E-4707-9E29-CB801602A6E5}" type="pres">
      <dgm:prSet presAssocID="{CF6895EB-CE4F-4B85-BBDA-3CBD044EF52F}" presName="rootConnector3" presStyleLbl="asst1" presStyleIdx="3" presStyleCnt="9"/>
      <dgm:spPr/>
      <dgm:t>
        <a:bodyPr/>
        <a:lstStyle/>
        <a:p>
          <a:endParaRPr lang="en-US"/>
        </a:p>
      </dgm:t>
    </dgm:pt>
    <dgm:pt modelId="{75A37D5A-F3A4-4A83-9F79-8B3DB6EA64A1}" type="pres">
      <dgm:prSet presAssocID="{CF6895EB-CE4F-4B85-BBDA-3CBD044EF52F}" presName="hierChild6" presStyleCnt="0"/>
      <dgm:spPr/>
      <dgm:t>
        <a:bodyPr/>
        <a:lstStyle/>
        <a:p>
          <a:endParaRPr lang="en-US"/>
        </a:p>
      </dgm:t>
    </dgm:pt>
    <dgm:pt modelId="{2E4EFD1E-8B39-43C0-B7E3-C8ECAE168573}" type="pres">
      <dgm:prSet presAssocID="{CF6895EB-CE4F-4B85-BBDA-3CBD044EF52F}" presName="hierChild7" presStyleCnt="0"/>
      <dgm:spPr/>
      <dgm:t>
        <a:bodyPr/>
        <a:lstStyle/>
        <a:p>
          <a:endParaRPr lang="en-US"/>
        </a:p>
      </dgm:t>
    </dgm:pt>
    <dgm:pt modelId="{D9729574-9771-4EF3-B3AB-6449F93CC857}" type="pres">
      <dgm:prSet presAssocID="{DDC4E881-48C3-4A18-8361-4E1DF3BA5B55}" presName="hierRoot1" presStyleCnt="0">
        <dgm:presLayoutVars>
          <dgm:hierBranch val="init"/>
        </dgm:presLayoutVars>
      </dgm:prSet>
      <dgm:spPr/>
      <dgm:t>
        <a:bodyPr/>
        <a:lstStyle/>
        <a:p>
          <a:endParaRPr lang="en-US"/>
        </a:p>
      </dgm:t>
    </dgm:pt>
    <dgm:pt modelId="{44B27276-B318-4EED-83BE-29B10830881F}" type="pres">
      <dgm:prSet presAssocID="{DDC4E881-48C3-4A18-8361-4E1DF3BA5B55}" presName="rootComposite1" presStyleCnt="0"/>
      <dgm:spPr/>
      <dgm:t>
        <a:bodyPr/>
        <a:lstStyle/>
        <a:p>
          <a:endParaRPr lang="en-US"/>
        </a:p>
      </dgm:t>
    </dgm:pt>
    <dgm:pt modelId="{43CB3E5A-EFA0-47AF-842F-8AF6F3D666BE}" type="pres">
      <dgm:prSet presAssocID="{DDC4E881-48C3-4A18-8361-4E1DF3BA5B55}" presName="rootText1" presStyleLbl="node0" presStyleIdx="2" presStyleCnt="3" custScaleY="119337" custLinFactX="-100000" custLinFactY="100000" custLinFactNeighborX="-151949" custLinFactNeighborY="136437">
        <dgm:presLayoutVars>
          <dgm:chPref val="3"/>
        </dgm:presLayoutVars>
      </dgm:prSet>
      <dgm:spPr/>
      <dgm:t>
        <a:bodyPr/>
        <a:lstStyle/>
        <a:p>
          <a:endParaRPr lang="en-US"/>
        </a:p>
      </dgm:t>
    </dgm:pt>
    <dgm:pt modelId="{F65A96BA-D197-4935-BDED-83F2C9A088ED}" type="pres">
      <dgm:prSet presAssocID="{DDC4E881-48C3-4A18-8361-4E1DF3BA5B55}" presName="rootConnector1" presStyleLbl="node1" presStyleIdx="0" presStyleCnt="0"/>
      <dgm:spPr/>
      <dgm:t>
        <a:bodyPr/>
        <a:lstStyle/>
        <a:p>
          <a:endParaRPr lang="en-US"/>
        </a:p>
      </dgm:t>
    </dgm:pt>
    <dgm:pt modelId="{1B94972C-467A-47E9-85E7-828E32C48A15}" type="pres">
      <dgm:prSet presAssocID="{DDC4E881-48C3-4A18-8361-4E1DF3BA5B55}" presName="hierChild2" presStyleCnt="0"/>
      <dgm:spPr/>
      <dgm:t>
        <a:bodyPr/>
        <a:lstStyle/>
        <a:p>
          <a:endParaRPr lang="en-US"/>
        </a:p>
      </dgm:t>
    </dgm:pt>
    <dgm:pt modelId="{1203B8F8-F1B0-449D-B3AF-3786BEDC2769}" type="pres">
      <dgm:prSet presAssocID="{DDC4E881-48C3-4A18-8361-4E1DF3BA5B55}" presName="hierChild3" presStyleCnt="0"/>
      <dgm:spPr/>
      <dgm:t>
        <a:bodyPr/>
        <a:lstStyle/>
        <a:p>
          <a:endParaRPr lang="en-US"/>
        </a:p>
      </dgm:t>
    </dgm:pt>
    <dgm:pt modelId="{9378332A-1F79-4FD5-80BC-4339C6CF7A10}" type="pres">
      <dgm:prSet presAssocID="{D7AB70F5-3E74-4006-8AED-F1D6AB21A796}" presName="Name111" presStyleLbl="parChTrans1D2" presStyleIdx="5" presStyleCnt="6"/>
      <dgm:spPr/>
      <dgm:t>
        <a:bodyPr/>
        <a:lstStyle/>
        <a:p>
          <a:endParaRPr lang="en-US"/>
        </a:p>
      </dgm:t>
    </dgm:pt>
    <dgm:pt modelId="{6C0520B3-B391-41B7-BFD3-132F6CCE7494}" type="pres">
      <dgm:prSet presAssocID="{3B0FF3B7-093D-4436-80C2-486097F94BAA}" presName="hierRoot3" presStyleCnt="0">
        <dgm:presLayoutVars>
          <dgm:hierBranch val="init"/>
        </dgm:presLayoutVars>
      </dgm:prSet>
      <dgm:spPr/>
      <dgm:t>
        <a:bodyPr/>
        <a:lstStyle/>
        <a:p>
          <a:endParaRPr lang="en-US"/>
        </a:p>
      </dgm:t>
    </dgm:pt>
    <dgm:pt modelId="{A1A72548-500C-4D9A-8BD8-9B72BBD4CD80}" type="pres">
      <dgm:prSet presAssocID="{3B0FF3B7-093D-4436-80C2-486097F94BAA}" presName="rootComposite3" presStyleCnt="0"/>
      <dgm:spPr/>
      <dgm:t>
        <a:bodyPr/>
        <a:lstStyle/>
        <a:p>
          <a:endParaRPr lang="en-US"/>
        </a:p>
      </dgm:t>
    </dgm:pt>
    <dgm:pt modelId="{2C791F40-98E3-4181-8273-D29B424BCD23}" type="pres">
      <dgm:prSet presAssocID="{3B0FF3B7-093D-4436-80C2-486097F94BAA}" presName="rootText3" presStyleLbl="asst1" presStyleIdx="4" presStyleCnt="9" custLinFactX="-100000" custLinFactNeighborX="-144588" custLinFactNeighborY="5928">
        <dgm:presLayoutVars>
          <dgm:chPref val="3"/>
        </dgm:presLayoutVars>
      </dgm:prSet>
      <dgm:spPr>
        <a:prstGeom prst="roundRect">
          <a:avLst/>
        </a:prstGeom>
      </dgm:spPr>
      <dgm:t>
        <a:bodyPr/>
        <a:lstStyle/>
        <a:p>
          <a:endParaRPr lang="en-US"/>
        </a:p>
      </dgm:t>
    </dgm:pt>
    <dgm:pt modelId="{45CE73FB-D56F-44EC-B7A7-E9B6F75917C2}" type="pres">
      <dgm:prSet presAssocID="{3B0FF3B7-093D-4436-80C2-486097F94BAA}" presName="rootConnector3" presStyleLbl="asst1" presStyleIdx="4" presStyleCnt="9"/>
      <dgm:spPr/>
      <dgm:t>
        <a:bodyPr/>
        <a:lstStyle/>
        <a:p>
          <a:endParaRPr lang="en-US"/>
        </a:p>
      </dgm:t>
    </dgm:pt>
    <dgm:pt modelId="{FB36722C-B4DB-4E74-9A24-EC46D9287B3C}" type="pres">
      <dgm:prSet presAssocID="{3B0FF3B7-093D-4436-80C2-486097F94BAA}" presName="hierChild6" presStyleCnt="0"/>
      <dgm:spPr/>
      <dgm:t>
        <a:bodyPr/>
        <a:lstStyle/>
        <a:p>
          <a:endParaRPr lang="en-US"/>
        </a:p>
      </dgm:t>
    </dgm:pt>
    <dgm:pt modelId="{2A151BCA-6E9D-42FA-95CB-B78A55992E8D}" type="pres">
      <dgm:prSet presAssocID="{3B0FF3B7-093D-4436-80C2-486097F94BAA}" presName="hierChild7" presStyleCnt="0"/>
      <dgm:spPr/>
      <dgm:t>
        <a:bodyPr/>
        <a:lstStyle/>
        <a:p>
          <a:endParaRPr lang="en-US"/>
        </a:p>
      </dgm:t>
    </dgm:pt>
    <dgm:pt modelId="{43A9DCBD-BACB-4B1D-9002-4D6AD661A963}" type="pres">
      <dgm:prSet presAssocID="{E6C9D666-02A5-4E2D-9E5A-221A9E2D0093}" presName="Name111" presStyleLbl="parChTrans1D3" presStyleIdx="7" presStyleCnt="11"/>
      <dgm:spPr/>
      <dgm:t>
        <a:bodyPr/>
        <a:lstStyle/>
        <a:p>
          <a:endParaRPr lang="en-US"/>
        </a:p>
      </dgm:t>
    </dgm:pt>
    <dgm:pt modelId="{07CFA7E6-2DB8-4A2A-9F9C-61A4045B93BE}" type="pres">
      <dgm:prSet presAssocID="{6872829E-CC4B-4AD7-9C70-B551108473C6}" presName="hierRoot3" presStyleCnt="0">
        <dgm:presLayoutVars>
          <dgm:hierBranch val="init"/>
        </dgm:presLayoutVars>
      </dgm:prSet>
      <dgm:spPr/>
      <dgm:t>
        <a:bodyPr/>
        <a:lstStyle/>
        <a:p>
          <a:endParaRPr lang="en-US"/>
        </a:p>
      </dgm:t>
    </dgm:pt>
    <dgm:pt modelId="{EE4C2972-597A-4F5C-ABF8-19AE33F6277F}" type="pres">
      <dgm:prSet presAssocID="{6872829E-CC4B-4AD7-9C70-B551108473C6}" presName="rootComposite3" presStyleCnt="0"/>
      <dgm:spPr/>
      <dgm:t>
        <a:bodyPr/>
        <a:lstStyle/>
        <a:p>
          <a:endParaRPr lang="en-US"/>
        </a:p>
      </dgm:t>
    </dgm:pt>
    <dgm:pt modelId="{8FC35D16-5B48-4C2B-90A3-95AB68F43E3F}" type="pres">
      <dgm:prSet presAssocID="{6872829E-CC4B-4AD7-9C70-B551108473C6}" presName="rootText3" presStyleLbl="asst1" presStyleIdx="5" presStyleCnt="9" custScaleY="59610" custLinFactX="-116172" custLinFactY="-36504" custLinFactNeighborX="-200000" custLinFactNeighborY="-100000">
        <dgm:presLayoutVars>
          <dgm:chPref val="3"/>
        </dgm:presLayoutVars>
      </dgm:prSet>
      <dgm:spPr>
        <a:prstGeom prst="roundRect">
          <a:avLst/>
        </a:prstGeom>
      </dgm:spPr>
      <dgm:t>
        <a:bodyPr/>
        <a:lstStyle/>
        <a:p>
          <a:endParaRPr lang="en-US"/>
        </a:p>
      </dgm:t>
    </dgm:pt>
    <dgm:pt modelId="{B4E16EA6-4E04-47C2-97AA-CD5570D6F0BC}" type="pres">
      <dgm:prSet presAssocID="{6872829E-CC4B-4AD7-9C70-B551108473C6}" presName="rootConnector3" presStyleLbl="asst1" presStyleIdx="5" presStyleCnt="9"/>
      <dgm:spPr/>
      <dgm:t>
        <a:bodyPr/>
        <a:lstStyle/>
        <a:p>
          <a:endParaRPr lang="en-US"/>
        </a:p>
      </dgm:t>
    </dgm:pt>
    <dgm:pt modelId="{84933A7A-74AD-48F3-B3B8-C6D190A115AA}" type="pres">
      <dgm:prSet presAssocID="{6872829E-CC4B-4AD7-9C70-B551108473C6}" presName="hierChild6" presStyleCnt="0"/>
      <dgm:spPr/>
      <dgm:t>
        <a:bodyPr/>
        <a:lstStyle/>
        <a:p>
          <a:endParaRPr lang="en-US"/>
        </a:p>
      </dgm:t>
    </dgm:pt>
    <dgm:pt modelId="{98981090-5802-456C-95DF-72E397D4654E}" type="pres">
      <dgm:prSet presAssocID="{6872829E-CC4B-4AD7-9C70-B551108473C6}" presName="hierChild7" presStyleCnt="0"/>
      <dgm:spPr/>
      <dgm:t>
        <a:bodyPr/>
        <a:lstStyle/>
        <a:p>
          <a:endParaRPr lang="en-US"/>
        </a:p>
      </dgm:t>
    </dgm:pt>
    <dgm:pt modelId="{80083993-9AB4-4719-A498-A3608BE78A27}" type="pres">
      <dgm:prSet presAssocID="{10BB0587-0331-4214-B8CC-34B95C4E12B6}" presName="Name111" presStyleLbl="parChTrans1D3" presStyleIdx="8" presStyleCnt="11"/>
      <dgm:spPr/>
      <dgm:t>
        <a:bodyPr/>
        <a:lstStyle/>
        <a:p>
          <a:endParaRPr lang="en-US"/>
        </a:p>
      </dgm:t>
    </dgm:pt>
    <dgm:pt modelId="{8B7B981E-6FEC-411E-BFEA-41A9CB96AAF5}" type="pres">
      <dgm:prSet presAssocID="{DBD08E76-CC57-4117-8C61-B82E73B5B9AD}" presName="hierRoot3" presStyleCnt="0">
        <dgm:presLayoutVars>
          <dgm:hierBranch val="init"/>
        </dgm:presLayoutVars>
      </dgm:prSet>
      <dgm:spPr/>
      <dgm:t>
        <a:bodyPr/>
        <a:lstStyle/>
        <a:p>
          <a:endParaRPr lang="en-US"/>
        </a:p>
      </dgm:t>
    </dgm:pt>
    <dgm:pt modelId="{2855CC73-6FBC-44E6-AD84-3AA0FA3CBF8A}" type="pres">
      <dgm:prSet presAssocID="{DBD08E76-CC57-4117-8C61-B82E73B5B9AD}" presName="rootComposite3" presStyleCnt="0"/>
      <dgm:spPr/>
      <dgm:t>
        <a:bodyPr/>
        <a:lstStyle/>
        <a:p>
          <a:endParaRPr lang="en-US"/>
        </a:p>
      </dgm:t>
    </dgm:pt>
    <dgm:pt modelId="{434170EE-63C7-466D-B1DA-CC77831B015B}" type="pres">
      <dgm:prSet presAssocID="{DBD08E76-CC57-4117-8C61-B82E73B5B9AD}" presName="rootText3" presStyleLbl="asst1" presStyleIdx="6" presStyleCnt="9" custScaleY="60438" custLinFactX="-200000" custLinFactNeighborX="-236936" custLinFactNeighborY="-64524">
        <dgm:presLayoutVars>
          <dgm:chPref val="3"/>
        </dgm:presLayoutVars>
      </dgm:prSet>
      <dgm:spPr>
        <a:prstGeom prst="roundRect">
          <a:avLst/>
        </a:prstGeom>
      </dgm:spPr>
      <dgm:t>
        <a:bodyPr/>
        <a:lstStyle/>
        <a:p>
          <a:endParaRPr lang="en-US"/>
        </a:p>
      </dgm:t>
    </dgm:pt>
    <dgm:pt modelId="{EF0AA0E0-08D1-4780-886B-A50F35DC09AB}" type="pres">
      <dgm:prSet presAssocID="{DBD08E76-CC57-4117-8C61-B82E73B5B9AD}" presName="rootConnector3" presStyleLbl="asst1" presStyleIdx="6" presStyleCnt="9"/>
      <dgm:spPr/>
      <dgm:t>
        <a:bodyPr/>
        <a:lstStyle/>
        <a:p>
          <a:endParaRPr lang="en-US"/>
        </a:p>
      </dgm:t>
    </dgm:pt>
    <dgm:pt modelId="{337311C2-7AD8-44B8-8BA5-5B575B2B4183}" type="pres">
      <dgm:prSet presAssocID="{DBD08E76-CC57-4117-8C61-B82E73B5B9AD}" presName="hierChild6" presStyleCnt="0"/>
      <dgm:spPr/>
      <dgm:t>
        <a:bodyPr/>
        <a:lstStyle/>
        <a:p>
          <a:endParaRPr lang="en-US"/>
        </a:p>
      </dgm:t>
    </dgm:pt>
    <dgm:pt modelId="{A9A9E5B1-B8DB-4959-A822-F411DB6D1FDB}" type="pres">
      <dgm:prSet presAssocID="{DBD08E76-CC57-4117-8C61-B82E73B5B9AD}" presName="hierChild7" presStyleCnt="0"/>
      <dgm:spPr/>
      <dgm:t>
        <a:bodyPr/>
        <a:lstStyle/>
        <a:p>
          <a:endParaRPr lang="en-US"/>
        </a:p>
      </dgm:t>
    </dgm:pt>
    <dgm:pt modelId="{E614EC8C-A808-4240-AA93-B14B12A5B22A}" type="pres">
      <dgm:prSet presAssocID="{5C70B205-5E73-4A19-BE40-DE83FB3525AC}" presName="Name111" presStyleLbl="parChTrans1D3" presStyleIdx="9" presStyleCnt="11"/>
      <dgm:spPr/>
      <dgm:t>
        <a:bodyPr/>
        <a:lstStyle/>
        <a:p>
          <a:endParaRPr lang="en-US"/>
        </a:p>
      </dgm:t>
    </dgm:pt>
    <dgm:pt modelId="{3E8963C3-7B17-4744-8299-A4AC974E1D70}" type="pres">
      <dgm:prSet presAssocID="{1804CB54-9951-4013-AF00-56BE00BBD37D}" presName="hierRoot3" presStyleCnt="0">
        <dgm:presLayoutVars>
          <dgm:hierBranch val="init"/>
        </dgm:presLayoutVars>
      </dgm:prSet>
      <dgm:spPr/>
      <dgm:t>
        <a:bodyPr/>
        <a:lstStyle/>
        <a:p>
          <a:endParaRPr lang="en-US"/>
        </a:p>
      </dgm:t>
    </dgm:pt>
    <dgm:pt modelId="{5C278D69-E148-4A3E-80D2-B5ED2F79B8AF}" type="pres">
      <dgm:prSet presAssocID="{1804CB54-9951-4013-AF00-56BE00BBD37D}" presName="rootComposite3" presStyleCnt="0"/>
      <dgm:spPr/>
      <dgm:t>
        <a:bodyPr/>
        <a:lstStyle/>
        <a:p>
          <a:endParaRPr lang="en-US"/>
        </a:p>
      </dgm:t>
    </dgm:pt>
    <dgm:pt modelId="{006A1C35-216B-43AF-A7BC-1D2F6C2D212E}" type="pres">
      <dgm:prSet presAssocID="{1804CB54-9951-4013-AF00-56BE00BBD37D}" presName="rootText3" presStyleLbl="asst1" presStyleIdx="7" presStyleCnt="9" custScaleY="66009" custLinFactX="-115936" custLinFactY="-36961" custLinFactNeighborX="-200000" custLinFactNeighborY="-100000">
        <dgm:presLayoutVars>
          <dgm:chPref val="3"/>
        </dgm:presLayoutVars>
      </dgm:prSet>
      <dgm:spPr>
        <a:prstGeom prst="roundRect">
          <a:avLst/>
        </a:prstGeom>
      </dgm:spPr>
      <dgm:t>
        <a:bodyPr/>
        <a:lstStyle/>
        <a:p>
          <a:endParaRPr lang="en-US"/>
        </a:p>
      </dgm:t>
    </dgm:pt>
    <dgm:pt modelId="{0CDCC93D-3009-4B11-A068-B3C1C3A93BBE}" type="pres">
      <dgm:prSet presAssocID="{1804CB54-9951-4013-AF00-56BE00BBD37D}" presName="rootConnector3" presStyleLbl="asst1" presStyleIdx="7" presStyleCnt="9"/>
      <dgm:spPr/>
      <dgm:t>
        <a:bodyPr/>
        <a:lstStyle/>
        <a:p>
          <a:endParaRPr lang="en-US"/>
        </a:p>
      </dgm:t>
    </dgm:pt>
    <dgm:pt modelId="{92A444C4-E2DA-42C3-AB45-0E95FF63A0DF}" type="pres">
      <dgm:prSet presAssocID="{1804CB54-9951-4013-AF00-56BE00BBD37D}" presName="hierChild6" presStyleCnt="0"/>
      <dgm:spPr/>
      <dgm:t>
        <a:bodyPr/>
        <a:lstStyle/>
        <a:p>
          <a:endParaRPr lang="en-US"/>
        </a:p>
      </dgm:t>
    </dgm:pt>
    <dgm:pt modelId="{0738D401-F7DF-4778-86C9-863E18361656}" type="pres">
      <dgm:prSet presAssocID="{1804CB54-9951-4013-AF00-56BE00BBD37D}" presName="hierChild7" presStyleCnt="0"/>
      <dgm:spPr/>
      <dgm:t>
        <a:bodyPr/>
        <a:lstStyle/>
        <a:p>
          <a:endParaRPr lang="en-US"/>
        </a:p>
      </dgm:t>
    </dgm:pt>
    <dgm:pt modelId="{1D5C0E37-6CCE-440D-8F86-0B060CF1C1DC}" type="pres">
      <dgm:prSet presAssocID="{BDF11F7A-BE84-4698-A1A0-2E4CD0FFF489}" presName="Name111" presStyleLbl="parChTrans1D3" presStyleIdx="10" presStyleCnt="11"/>
      <dgm:spPr/>
      <dgm:t>
        <a:bodyPr/>
        <a:lstStyle/>
        <a:p>
          <a:endParaRPr lang="en-US"/>
        </a:p>
      </dgm:t>
    </dgm:pt>
    <dgm:pt modelId="{702CCB3C-9FF0-4858-AD33-40397497D401}" type="pres">
      <dgm:prSet presAssocID="{BB3376E6-496D-4022-BE8F-CFE56085F5E2}" presName="hierRoot3" presStyleCnt="0">
        <dgm:presLayoutVars>
          <dgm:hierBranch val="init"/>
        </dgm:presLayoutVars>
      </dgm:prSet>
      <dgm:spPr/>
      <dgm:t>
        <a:bodyPr/>
        <a:lstStyle/>
        <a:p>
          <a:endParaRPr lang="en-US"/>
        </a:p>
      </dgm:t>
    </dgm:pt>
    <dgm:pt modelId="{DB6749A0-3766-425D-B50A-B99375BCEB80}" type="pres">
      <dgm:prSet presAssocID="{BB3376E6-496D-4022-BE8F-CFE56085F5E2}" presName="rootComposite3" presStyleCnt="0"/>
      <dgm:spPr/>
      <dgm:t>
        <a:bodyPr/>
        <a:lstStyle/>
        <a:p>
          <a:endParaRPr lang="en-US"/>
        </a:p>
      </dgm:t>
    </dgm:pt>
    <dgm:pt modelId="{779AD882-FE37-4150-8205-9E2F28A73451}" type="pres">
      <dgm:prSet presAssocID="{BB3376E6-496D-4022-BE8F-CFE56085F5E2}" presName="rootText3" presStyleLbl="asst1" presStyleIdx="8" presStyleCnt="9" custScaleY="70790" custLinFactX="-200000" custLinFactNeighborX="-236936" custLinFactNeighborY="-57134">
        <dgm:presLayoutVars>
          <dgm:chPref val="3"/>
        </dgm:presLayoutVars>
      </dgm:prSet>
      <dgm:spPr>
        <a:prstGeom prst="roundRect">
          <a:avLst/>
        </a:prstGeom>
      </dgm:spPr>
      <dgm:t>
        <a:bodyPr/>
        <a:lstStyle/>
        <a:p>
          <a:endParaRPr lang="en-US"/>
        </a:p>
      </dgm:t>
    </dgm:pt>
    <dgm:pt modelId="{15719FA4-2921-49EB-ABF6-96F9310B02A1}" type="pres">
      <dgm:prSet presAssocID="{BB3376E6-496D-4022-BE8F-CFE56085F5E2}" presName="rootConnector3" presStyleLbl="asst1" presStyleIdx="8" presStyleCnt="9"/>
      <dgm:spPr/>
      <dgm:t>
        <a:bodyPr/>
        <a:lstStyle/>
        <a:p>
          <a:endParaRPr lang="en-US"/>
        </a:p>
      </dgm:t>
    </dgm:pt>
    <dgm:pt modelId="{89D36FD7-72B3-4831-8CEF-59E429FDB2C2}" type="pres">
      <dgm:prSet presAssocID="{BB3376E6-496D-4022-BE8F-CFE56085F5E2}" presName="hierChild6" presStyleCnt="0"/>
      <dgm:spPr/>
      <dgm:t>
        <a:bodyPr/>
        <a:lstStyle/>
        <a:p>
          <a:endParaRPr lang="en-US"/>
        </a:p>
      </dgm:t>
    </dgm:pt>
    <dgm:pt modelId="{C672709B-415B-452F-85B5-89CEB1758062}" type="pres">
      <dgm:prSet presAssocID="{BB3376E6-496D-4022-BE8F-CFE56085F5E2}" presName="hierChild7" presStyleCnt="0"/>
      <dgm:spPr/>
      <dgm:t>
        <a:bodyPr/>
        <a:lstStyle/>
        <a:p>
          <a:endParaRPr lang="en-US"/>
        </a:p>
      </dgm:t>
    </dgm:pt>
  </dgm:ptLst>
  <dgm:cxnLst>
    <dgm:cxn modelId="{CE4BB53E-5259-46EE-AD02-F1F3CD86ECA0}" type="presOf" srcId="{2B84F3EC-9713-4F78-AA7E-2179228B5470}" destId="{AC817933-0A37-4FFA-92DD-E16B42D81BAD}" srcOrd="0" destOrd="0" presId="urn:microsoft.com/office/officeart/2005/8/layout/orgChart1"/>
    <dgm:cxn modelId="{E41B55A1-8B49-48C5-B156-62F9A4BF0479}" srcId="{0B38DB09-8271-4152-A2E6-DA5B30595FC1}" destId="{DDC4E881-48C3-4A18-8361-4E1DF3BA5B55}" srcOrd="2" destOrd="0" parTransId="{C807901F-FC9A-418C-BA6D-524210635B47}" sibTransId="{6DFD0A67-7F4B-47E5-B52B-46F76052128A}"/>
    <dgm:cxn modelId="{DAF9FD2B-6A87-4AA1-9160-CF08D4E673BA}" type="presOf" srcId="{DDC4E881-48C3-4A18-8361-4E1DF3BA5B55}" destId="{43CB3E5A-EFA0-47AF-842F-8AF6F3D666BE}" srcOrd="0" destOrd="0" presId="urn:microsoft.com/office/officeart/2005/8/layout/orgChart1"/>
    <dgm:cxn modelId="{9C820D09-3348-45FA-A3A1-AC07213502F6}" srcId="{90DEF965-15C0-47F0-A286-5A7321423674}" destId="{4B9A2278-0643-4FA4-BF71-69A00B5C2EEC}" srcOrd="0" destOrd="0" parTransId="{D25BD1E7-6ED4-4850-9663-E269AFD1139A}" sibTransId="{5BA72C63-970F-4CF0-9CDE-75052EBC4DBF}"/>
    <dgm:cxn modelId="{232DF03B-2BA4-4697-A9C3-BCB83F41150F}" type="presOf" srcId="{7B23A847-D818-41E1-8BF7-09E328F9BA63}" destId="{5F8CB6C0-D8D3-4406-8A78-148E8D41B4AF}" srcOrd="1" destOrd="0" presId="urn:microsoft.com/office/officeart/2005/8/layout/orgChart1"/>
    <dgm:cxn modelId="{2D5522E0-ED9C-4D19-B212-4017FBC55595}" type="presOf" srcId="{D354750A-D1D8-40C5-BF5A-4BE2DAD97AB4}" destId="{B8CFB9C2-A568-4E13-B015-6B52F67487E5}" srcOrd="0" destOrd="0" presId="urn:microsoft.com/office/officeart/2005/8/layout/orgChart1"/>
    <dgm:cxn modelId="{8B0272CD-D964-456A-9948-537528D4F3DA}" type="presOf" srcId="{BC1A7C11-8CFF-48FA-957C-590576DDA40C}" destId="{79019D92-4AB9-4E7F-BB79-473496D6F737}" srcOrd="1" destOrd="0" presId="urn:microsoft.com/office/officeart/2005/8/layout/orgChart1"/>
    <dgm:cxn modelId="{DD01E780-D315-4CA7-B079-25B200982CCF}" type="presOf" srcId="{90DEF965-15C0-47F0-A286-5A7321423674}" destId="{1709A8A3-A886-475C-BDA9-6CA2EADF5E87}" srcOrd="0" destOrd="0" presId="urn:microsoft.com/office/officeart/2005/8/layout/orgChart1"/>
    <dgm:cxn modelId="{85D0D301-E1CC-4B63-A7DB-7127B4A78930}" srcId="{DDC4E881-48C3-4A18-8361-4E1DF3BA5B55}" destId="{3B0FF3B7-093D-4436-80C2-486097F94BAA}" srcOrd="0" destOrd="0" parTransId="{D7AB70F5-3E74-4006-8AED-F1D6AB21A796}" sibTransId="{69EB3623-AED8-469C-9F61-9E4A557B500E}"/>
    <dgm:cxn modelId="{8488A26B-317B-45FB-AF62-8F82145F83D6}" type="presOf" srcId="{A1C829F6-4604-4BF2-A368-6CB1C86676F9}" destId="{44FA8BFA-1F66-4061-B43F-E54822E7DEA1}" srcOrd="1" destOrd="0" presId="urn:microsoft.com/office/officeart/2005/8/layout/orgChart1"/>
    <dgm:cxn modelId="{15814365-70C5-423C-9E22-2CDE50AF1FAF}" type="presOf" srcId="{69150F35-C884-443A-BEDD-7D36152CCC04}" destId="{74D5B18A-7B00-4FAF-981B-6A8C4B0272E2}" srcOrd="0" destOrd="0" presId="urn:microsoft.com/office/officeart/2005/8/layout/orgChart1"/>
    <dgm:cxn modelId="{C5877C5B-4602-4EEA-B3EB-DCBD1717987B}" type="presOf" srcId="{D0B3B00B-92DC-4364-B4A4-EB8AE516AAEA}" destId="{BB0679B8-55AE-4AD5-9089-CBB0DEB7082D}" srcOrd="1" destOrd="0" presId="urn:microsoft.com/office/officeart/2005/8/layout/orgChart1"/>
    <dgm:cxn modelId="{EF1AD636-312F-4192-89A7-71D685DADA69}" srcId="{0B38DB09-8271-4152-A2E6-DA5B30595FC1}" destId="{BC1A7C11-8CFF-48FA-957C-590576DDA40C}" srcOrd="1" destOrd="0" parTransId="{6542DEA9-54F6-45D6-8B3F-C1B41C98A5F3}" sibTransId="{18C300D8-7DA2-474A-9CC8-64E96C76D01B}"/>
    <dgm:cxn modelId="{0CD84B11-4C04-46CE-B584-BD249762C2AE}" type="presOf" srcId="{40220C86-E2CB-4AAE-8AD7-DC12A0D5F4A4}" destId="{C6270685-796E-4FE6-8C4F-A8C1535A67F8}" srcOrd="0" destOrd="0" presId="urn:microsoft.com/office/officeart/2005/8/layout/orgChart1"/>
    <dgm:cxn modelId="{C2893FFE-2F12-4729-B0CC-6D26DA1B8E70}" srcId="{BC1A7C11-8CFF-48FA-957C-590576DDA40C}" destId="{90DEF965-15C0-47F0-A286-5A7321423674}" srcOrd="0" destOrd="0" parTransId="{2B84F3EC-9713-4F78-AA7E-2179228B5470}" sibTransId="{135B1DEE-5026-4874-9D04-57DC9C8FD776}"/>
    <dgm:cxn modelId="{1603F6DC-214E-4901-92B1-D5A05FA10C42}" type="presOf" srcId="{6872829E-CC4B-4AD7-9C70-B551108473C6}" destId="{8FC35D16-5B48-4C2B-90A3-95AB68F43E3F}" srcOrd="0" destOrd="0" presId="urn:microsoft.com/office/officeart/2005/8/layout/orgChart1"/>
    <dgm:cxn modelId="{548A0626-1CC6-4EED-9938-774B85DCCE4C}" type="presOf" srcId="{BC1A7C11-8CFF-48FA-957C-590576DDA40C}" destId="{9FC35504-5347-4446-8A68-DB5333F0510C}" srcOrd="0" destOrd="0" presId="urn:microsoft.com/office/officeart/2005/8/layout/orgChart1"/>
    <dgm:cxn modelId="{67FB6260-14FD-40D7-A324-04F6DC63B7CC}" type="presOf" srcId="{BF1B8F8A-5243-43BF-BB52-5C171F2F8293}" destId="{B98F4537-DC7F-4676-9C7B-AE877EFD6269}" srcOrd="0" destOrd="0" presId="urn:microsoft.com/office/officeart/2005/8/layout/orgChart1"/>
    <dgm:cxn modelId="{AA8D84F9-C651-44F0-9A2B-35AC95293182}" srcId="{BC1A7C11-8CFF-48FA-957C-590576DDA40C}" destId="{CF99E563-0C83-4B6A-91A1-21978D3F9C56}" srcOrd="1" destOrd="0" parTransId="{40220C86-E2CB-4AAE-8AD7-DC12A0D5F4A4}" sibTransId="{6A10653D-A8A9-47A0-B711-5056355F7268}"/>
    <dgm:cxn modelId="{B20F39DE-7C91-4736-9AFD-2F1271BFCF62}" type="presOf" srcId="{7B23A847-D818-41E1-8BF7-09E328F9BA63}" destId="{1637B2B1-25C7-4419-BDFA-C34ABD7A9D07}" srcOrd="0" destOrd="0" presId="urn:microsoft.com/office/officeart/2005/8/layout/orgChart1"/>
    <dgm:cxn modelId="{40E74E3D-67C1-4E0D-8B06-46F67DB4D9D9}" type="presOf" srcId="{CF6895EB-CE4F-4B85-BBDA-3CBD044EF52F}" destId="{26E37971-B98E-4707-9E29-CB801602A6E5}" srcOrd="1" destOrd="0" presId="urn:microsoft.com/office/officeart/2005/8/layout/orgChart1"/>
    <dgm:cxn modelId="{4476D409-3D82-4BC6-BB36-1B04F921F256}" type="presOf" srcId="{5076AB3E-A5EB-4423-BE14-9B3018254437}" destId="{7BA4233E-C675-4E96-80B9-434BC274EA57}" srcOrd="0" destOrd="0" presId="urn:microsoft.com/office/officeart/2005/8/layout/orgChart1"/>
    <dgm:cxn modelId="{DA7F6943-E518-428C-8EF9-0DD12E185054}" srcId="{3B0FF3B7-093D-4436-80C2-486097F94BAA}" destId="{6872829E-CC4B-4AD7-9C70-B551108473C6}" srcOrd="0" destOrd="0" parTransId="{E6C9D666-02A5-4E2D-9E5A-221A9E2D0093}" sibTransId="{40CDCD30-3AA1-47AD-B7B3-5481839610DF}"/>
    <dgm:cxn modelId="{9E54E1A2-3DA0-40D5-B597-86A7BAE8911E}" srcId="{BC1A7C11-8CFF-48FA-957C-590576DDA40C}" destId="{69150F35-C884-443A-BEDD-7D36152CCC04}" srcOrd="2" destOrd="0" parTransId="{EA0BBBEF-1A15-4F34-B2FA-DA4903F180FC}" sibTransId="{879080BA-D6BD-48D5-9345-A05998E62859}"/>
    <dgm:cxn modelId="{ECB5A4B2-A59C-4249-96B3-12F3FD118EB5}" type="presOf" srcId="{6872829E-CC4B-4AD7-9C70-B551108473C6}" destId="{B4E16EA6-4E04-47C2-97AA-CD5570D6F0BC}" srcOrd="1" destOrd="0" presId="urn:microsoft.com/office/officeart/2005/8/layout/orgChart1"/>
    <dgm:cxn modelId="{B2699CD3-EF4F-4005-84CC-14E6AE484002}" type="presOf" srcId="{DBD08E76-CC57-4117-8C61-B82E73B5B9AD}" destId="{434170EE-63C7-466D-B1DA-CC77831B015B}" srcOrd="0" destOrd="0" presId="urn:microsoft.com/office/officeart/2005/8/layout/orgChart1"/>
    <dgm:cxn modelId="{2FF61022-12B2-4EB8-A9C4-C27875E64657}" srcId="{0B38DB09-8271-4152-A2E6-DA5B30595FC1}" destId="{A1C829F6-4604-4BF2-A368-6CB1C86676F9}" srcOrd="0" destOrd="0" parTransId="{9B21F4AD-5E68-4BAF-9573-685AF5369568}" sibTransId="{59D44F92-B267-4129-8685-B97A1C25F88F}"/>
    <dgm:cxn modelId="{6E956A3D-5716-4E1E-B295-AABB34AA6FFA}" type="presOf" srcId="{90DEF965-15C0-47F0-A286-5A7321423674}" destId="{2AAF12C3-49F3-46E5-832F-E4A5D783799D}" srcOrd="1" destOrd="0" presId="urn:microsoft.com/office/officeart/2005/8/layout/orgChart1"/>
    <dgm:cxn modelId="{8108EE63-2FFA-438B-8B97-E94D856679C2}" type="presOf" srcId="{1804CB54-9951-4013-AF00-56BE00BBD37D}" destId="{006A1C35-216B-43AF-A7BC-1D2F6C2D212E}" srcOrd="0" destOrd="0" presId="urn:microsoft.com/office/officeart/2005/8/layout/orgChart1"/>
    <dgm:cxn modelId="{B096D5C5-DC8C-4348-B4E9-A88DD8A3288C}" type="presOf" srcId="{AB2BAF3E-8E6A-476D-AA03-2F748A3FF023}" destId="{3031261C-F5C4-47B5-98D6-52AD3E1E24B6}" srcOrd="0" destOrd="0" presId="urn:microsoft.com/office/officeart/2005/8/layout/orgChart1"/>
    <dgm:cxn modelId="{01B9583B-5DFD-4114-A2B8-93100B16B961}" type="presOf" srcId="{BB3376E6-496D-4022-BE8F-CFE56085F5E2}" destId="{779AD882-FE37-4150-8205-9E2F28A73451}" srcOrd="0" destOrd="0" presId="urn:microsoft.com/office/officeart/2005/8/layout/orgChart1"/>
    <dgm:cxn modelId="{E48D98FA-3909-44E3-B71B-423E69DFD772}" type="presOf" srcId="{DED84668-EC03-4861-B687-608DF690C99C}" destId="{F38AD2E7-AC96-4658-B30F-DC72E1BE0729}" srcOrd="0" destOrd="0" presId="urn:microsoft.com/office/officeart/2005/8/layout/orgChart1"/>
    <dgm:cxn modelId="{8ADE4459-98C2-4053-B0E3-58820CE8F6D8}" type="presOf" srcId="{A1C829F6-4604-4BF2-A368-6CB1C86676F9}" destId="{CB8F1D1F-6DDC-489C-AB4B-746ADBB88F9A}" srcOrd="0" destOrd="0" presId="urn:microsoft.com/office/officeart/2005/8/layout/orgChart1"/>
    <dgm:cxn modelId="{AE0268E3-2645-4151-AE5C-E5DBDA885C46}" type="presOf" srcId="{BB3376E6-496D-4022-BE8F-CFE56085F5E2}" destId="{15719FA4-2921-49EB-ABF6-96F9310B02A1}" srcOrd="1" destOrd="0" presId="urn:microsoft.com/office/officeart/2005/8/layout/orgChart1"/>
    <dgm:cxn modelId="{5AE0CA05-C5CE-45D2-8153-5D905C029637}" type="presOf" srcId="{69150F35-C884-443A-BEDD-7D36152CCC04}" destId="{4AB8C727-CD50-4638-B398-D1E6A370A79A}" srcOrd="1" destOrd="0" presId="urn:microsoft.com/office/officeart/2005/8/layout/orgChart1"/>
    <dgm:cxn modelId="{0531469B-200D-4E0C-BCEC-201D77254527}" type="presOf" srcId="{E4D6B269-12BE-49FC-8404-654AA1E351D0}" destId="{2040B274-D623-4958-996D-87872DE1ACE9}" srcOrd="0" destOrd="0" presId="urn:microsoft.com/office/officeart/2005/8/layout/orgChart1"/>
    <dgm:cxn modelId="{D3D68669-94E5-464E-8A71-7703D5F4702C}" type="presOf" srcId="{46508835-D09D-4B48-B997-09C92DD6A36D}" destId="{06147ACA-6B6C-4888-BAF6-3FC1BFFBE4AE}" srcOrd="0" destOrd="0" presId="urn:microsoft.com/office/officeart/2005/8/layout/orgChart1"/>
    <dgm:cxn modelId="{DD615A24-B8D4-4C47-8153-DD0E060D6FCC}" type="presOf" srcId="{AB2BAF3E-8E6A-476D-AA03-2F748A3FF023}" destId="{55188931-6E3A-41AF-949E-993C4DC4003E}" srcOrd="1" destOrd="0" presId="urn:microsoft.com/office/officeart/2005/8/layout/orgChart1"/>
    <dgm:cxn modelId="{55CF080B-FD2C-456F-A029-9BA251FD7930}" srcId="{BC1A7C11-8CFF-48FA-957C-590576DDA40C}" destId="{D0B3B00B-92DC-4364-B4A4-EB8AE516AAEA}" srcOrd="3" destOrd="0" parTransId="{2C17E8A7-D95B-4C1F-8B63-E3456C458407}" sibTransId="{ADA73278-ACAC-495B-BF1D-F5F32495E422}"/>
    <dgm:cxn modelId="{80F158D2-5FEA-4402-8EB0-60CE93CEFF4E}" type="presOf" srcId="{DED84668-EC03-4861-B687-608DF690C99C}" destId="{3784A018-850D-456B-BEB0-691BF9DA94AB}" srcOrd="1" destOrd="0" presId="urn:microsoft.com/office/officeart/2005/8/layout/orgChart1"/>
    <dgm:cxn modelId="{34C331C0-922A-4672-8EC5-90638653B68B}" type="presOf" srcId="{D25BD1E7-6ED4-4850-9663-E269AFD1139A}" destId="{43B9F70A-6983-4F3D-BE74-317CDD63231D}" srcOrd="0" destOrd="0" presId="urn:microsoft.com/office/officeart/2005/8/layout/orgChart1"/>
    <dgm:cxn modelId="{E67F7BCE-135B-4D04-89A8-350B594A368F}" type="presOf" srcId="{E6C9D666-02A5-4E2D-9E5A-221A9E2D0093}" destId="{43A9DCBD-BACB-4B1D-9002-4D6AD661A963}" srcOrd="0" destOrd="0" presId="urn:microsoft.com/office/officeart/2005/8/layout/orgChart1"/>
    <dgm:cxn modelId="{D0A992F4-91E5-4CA3-AA79-5B946B93637A}" type="presOf" srcId="{BDF11F7A-BE84-4698-A1A0-2E4CD0FFF489}" destId="{1D5C0E37-6CCE-440D-8F86-0B060CF1C1DC}" srcOrd="0" destOrd="0" presId="urn:microsoft.com/office/officeart/2005/8/layout/orgChart1"/>
    <dgm:cxn modelId="{99533CCF-5671-455E-B9E3-CDBAF3D4E10A}" srcId="{3B0FF3B7-093D-4436-80C2-486097F94BAA}" destId="{1804CB54-9951-4013-AF00-56BE00BBD37D}" srcOrd="2" destOrd="0" parTransId="{5C70B205-5E73-4A19-BE40-DE83FB3525AC}" sibTransId="{C009B8AE-796A-4107-9E68-44E0AFCB7028}"/>
    <dgm:cxn modelId="{D062289B-F1A2-4079-8B27-C28988D84C64}" srcId="{D354750A-D1D8-40C5-BF5A-4BE2DAD97AB4}" destId="{46508835-D09D-4B48-B997-09C92DD6A36D}" srcOrd="0" destOrd="0" parTransId="{FB96B48E-352C-4DF3-9D74-96A9D5E2EFE2}" sibTransId="{2510A21C-7B1D-4EDE-A560-86045CD2DD8A}"/>
    <dgm:cxn modelId="{3A77D072-92D8-4449-BD20-1BD5C1B20EBD}" type="presOf" srcId="{2DDA0C7A-BB1F-4D10-BA3D-7756E7CEC07D}" destId="{927862A8-3AF5-4B0F-8F66-C23486F3D7BC}" srcOrd="0" destOrd="0" presId="urn:microsoft.com/office/officeart/2005/8/layout/orgChart1"/>
    <dgm:cxn modelId="{5488A82A-C2F7-4D18-92E5-DF0A752A5345}" type="presOf" srcId="{46508835-D09D-4B48-B997-09C92DD6A36D}" destId="{F0235324-4090-4F42-B12A-DA3A38861D5A}" srcOrd="1" destOrd="0" presId="urn:microsoft.com/office/officeart/2005/8/layout/orgChart1"/>
    <dgm:cxn modelId="{1D1D8629-7403-4FF4-BB10-810C99751985}" type="presOf" srcId="{D7AB70F5-3E74-4006-8AED-F1D6AB21A796}" destId="{9378332A-1F79-4FD5-80BC-4339C6CF7A10}" srcOrd="0" destOrd="0" presId="urn:microsoft.com/office/officeart/2005/8/layout/orgChart1"/>
    <dgm:cxn modelId="{1A07AD06-C366-46C0-97BA-F1F5E375AD3A}" type="presOf" srcId="{0B38DB09-8271-4152-A2E6-DA5B30595FC1}" destId="{B51F36B9-793C-47E0-914B-D1294F5D5D95}" srcOrd="0" destOrd="0" presId="urn:microsoft.com/office/officeart/2005/8/layout/orgChart1"/>
    <dgm:cxn modelId="{8F8CCCB3-A63A-4FCA-B903-D7D0CC04D941}" type="presOf" srcId="{4B9A2278-0643-4FA4-BF71-69A00B5C2EEC}" destId="{6913168A-D476-464D-957E-3A98C766AFE4}" srcOrd="0" destOrd="0" presId="urn:microsoft.com/office/officeart/2005/8/layout/orgChart1"/>
    <dgm:cxn modelId="{1CF61C35-5AFC-42B0-A982-BB5BF389BBD9}" type="presOf" srcId="{10BB0587-0331-4214-B8CC-34B95C4E12B6}" destId="{80083993-9AB4-4719-A498-A3608BE78A27}" srcOrd="0" destOrd="0" presId="urn:microsoft.com/office/officeart/2005/8/layout/orgChart1"/>
    <dgm:cxn modelId="{602652E6-97F6-461F-B29B-7E9ADE068748}" type="presOf" srcId="{AC70434A-8B0D-469A-9BD2-ED0059B191EE}" destId="{9BBBC600-B0E6-4F16-B512-24503771F874}" srcOrd="0" destOrd="0" presId="urn:microsoft.com/office/officeart/2005/8/layout/orgChart1"/>
    <dgm:cxn modelId="{E342BB2B-F5FF-4568-8A9D-6BA901EC62AE}" type="presOf" srcId="{3B0FF3B7-093D-4436-80C2-486097F94BAA}" destId="{2C791F40-98E3-4181-8273-D29B424BCD23}" srcOrd="0" destOrd="0" presId="urn:microsoft.com/office/officeart/2005/8/layout/orgChart1"/>
    <dgm:cxn modelId="{2CD67E45-53B6-4E9E-A769-C5B26824706A}" srcId="{CF99E563-0C83-4B6A-91A1-21978D3F9C56}" destId="{DED84668-EC03-4861-B687-608DF690C99C}" srcOrd="1" destOrd="0" parTransId="{BF1B8F8A-5243-43BF-BB52-5C171F2F8293}" sibTransId="{3B7839FC-826D-49B8-8844-66E271BAD662}"/>
    <dgm:cxn modelId="{1EB3CD13-B695-4269-9134-0A6EF2EA2AA7}" srcId="{3B0FF3B7-093D-4436-80C2-486097F94BAA}" destId="{BB3376E6-496D-4022-BE8F-CFE56085F5E2}" srcOrd="3" destOrd="0" parTransId="{BDF11F7A-BE84-4698-A1A0-2E4CD0FFF489}" sibTransId="{F5026A5A-D8F1-4848-9B36-59A13548059F}"/>
    <dgm:cxn modelId="{5F6F087D-EEFC-4885-9BE3-5F626F7F6E63}" type="presOf" srcId="{2DDA0C7A-BB1F-4D10-BA3D-7756E7CEC07D}" destId="{35BB42D6-1E02-49E8-AB89-720A4AC35C9B}" srcOrd="1" destOrd="0" presId="urn:microsoft.com/office/officeart/2005/8/layout/orgChart1"/>
    <dgm:cxn modelId="{2DBE4D13-9171-43CD-946C-E7D200990E50}" type="presOf" srcId="{DDC4E881-48C3-4A18-8361-4E1DF3BA5B55}" destId="{F65A96BA-D197-4935-BDED-83F2C9A088ED}" srcOrd="1" destOrd="0" presId="urn:microsoft.com/office/officeart/2005/8/layout/orgChart1"/>
    <dgm:cxn modelId="{8B214FF6-7071-404E-845C-9BBA633ABC0A}" type="presOf" srcId="{CF99E563-0C83-4B6A-91A1-21978D3F9C56}" destId="{3DE7801E-A9A1-4EED-92EA-93E129EDDE17}" srcOrd="0" destOrd="0" presId="urn:microsoft.com/office/officeart/2005/8/layout/orgChart1"/>
    <dgm:cxn modelId="{05E6664C-036E-4B60-8698-B9951B9D4880}" type="presOf" srcId="{3AF1B19E-BE80-4F75-96EA-D10C3A7DF0C9}" destId="{EAD49752-A5A6-407B-912E-0C46F5834610}" srcOrd="0" destOrd="0" presId="urn:microsoft.com/office/officeart/2005/8/layout/orgChart1"/>
    <dgm:cxn modelId="{76AFA0D5-34E8-4678-A45A-50CFD841BD00}" type="presOf" srcId="{4B9A2278-0643-4FA4-BF71-69A00B5C2EEC}" destId="{BFE35C61-114A-4298-9F26-2299ADBE73B3}" srcOrd="1" destOrd="0" presId="urn:microsoft.com/office/officeart/2005/8/layout/orgChart1"/>
    <dgm:cxn modelId="{1646431E-5410-447A-8C78-427CE199E8A0}" type="presOf" srcId="{EA0BBBEF-1A15-4F34-B2FA-DA4903F180FC}" destId="{573FB12D-BD47-4FC6-B7D4-BD54DD4C3277}" srcOrd="0" destOrd="0" presId="urn:microsoft.com/office/officeart/2005/8/layout/orgChart1"/>
    <dgm:cxn modelId="{20C6AA50-A799-4957-BCF6-1F43E564140C}" srcId="{90DEF965-15C0-47F0-A286-5A7321423674}" destId="{2DDA0C7A-BB1F-4D10-BA3D-7756E7CEC07D}" srcOrd="1" destOrd="0" parTransId="{3AF1B19E-BE80-4F75-96EA-D10C3A7DF0C9}" sibTransId="{AE2DE39F-76E1-47DE-A5FB-A4E8F48F7B98}"/>
    <dgm:cxn modelId="{AD51B0DB-316B-488C-A350-BB15CDB36C0F}" type="presOf" srcId="{3B0FF3B7-093D-4436-80C2-486097F94BAA}" destId="{45CE73FB-D56F-44EC-B7A7-E9B6F75917C2}" srcOrd="1" destOrd="0" presId="urn:microsoft.com/office/officeart/2005/8/layout/orgChart1"/>
    <dgm:cxn modelId="{B1B5B26C-146E-48A4-BB9A-B19ED89A7760}" type="presOf" srcId="{1804CB54-9951-4013-AF00-56BE00BBD37D}" destId="{0CDCC93D-3009-4B11-A068-B3C1C3A93BBE}" srcOrd="1" destOrd="0" presId="urn:microsoft.com/office/officeart/2005/8/layout/orgChart1"/>
    <dgm:cxn modelId="{482C1F1B-8B0B-45D1-A3A2-5DCC0925239E}" srcId="{90DEF965-15C0-47F0-A286-5A7321423674}" destId="{CF6895EB-CE4F-4B85-BBDA-3CBD044EF52F}" srcOrd="2" destOrd="0" parTransId="{7FB15C67-C633-444E-A6E2-46C898511595}" sibTransId="{29845D66-7312-4A34-86BE-6D53E3E488B6}"/>
    <dgm:cxn modelId="{B640D0D9-7D14-44F2-9BEE-BFD694182C50}" type="presOf" srcId="{D0B3B00B-92DC-4364-B4A4-EB8AE516AAEA}" destId="{E3761358-567B-4020-9A06-261494D8842E}" srcOrd="0" destOrd="0" presId="urn:microsoft.com/office/officeart/2005/8/layout/orgChart1"/>
    <dgm:cxn modelId="{A6C82DE2-DB7E-41CA-8879-A947A3B2C18A}" type="presOf" srcId="{DBD08E76-CC57-4117-8C61-B82E73B5B9AD}" destId="{EF0AA0E0-08D1-4780-886B-A50F35DC09AB}" srcOrd="1" destOrd="0" presId="urn:microsoft.com/office/officeart/2005/8/layout/orgChart1"/>
    <dgm:cxn modelId="{517CC915-F3F8-4467-9C94-A719D829852B}" type="presOf" srcId="{D354750A-D1D8-40C5-BF5A-4BE2DAD97AB4}" destId="{4E092D5D-977E-4197-8257-ED5A64E884D5}" srcOrd="1" destOrd="0" presId="urn:microsoft.com/office/officeart/2005/8/layout/orgChart1"/>
    <dgm:cxn modelId="{1323317E-D17B-4710-8433-EA92C792B415}" srcId="{3B0FF3B7-093D-4436-80C2-486097F94BAA}" destId="{DBD08E76-CC57-4117-8C61-B82E73B5B9AD}" srcOrd="1" destOrd="0" parTransId="{10BB0587-0331-4214-B8CC-34B95C4E12B6}" sibTransId="{A2FAB17A-DC2A-47C3-9A3C-29C900A59901}"/>
    <dgm:cxn modelId="{B5C1C32A-5E23-49BF-9029-D4A5569F7879}" type="presOf" srcId="{CF99E563-0C83-4B6A-91A1-21978D3F9C56}" destId="{DB1AD6BC-00D8-4EF7-89BB-13C6B59357E7}" srcOrd="1" destOrd="0" presId="urn:microsoft.com/office/officeart/2005/8/layout/orgChart1"/>
    <dgm:cxn modelId="{28D87A61-7128-450E-8900-9979DBDC0EA6}" srcId="{BC1A7C11-8CFF-48FA-957C-590576DDA40C}" destId="{D354750A-D1D8-40C5-BF5A-4BE2DAD97AB4}" srcOrd="4" destOrd="0" parTransId="{5076AB3E-A5EB-4423-BE14-9B3018254437}" sibTransId="{1BBD04E3-0B0F-4512-B530-51F1B6D0CBB5}"/>
    <dgm:cxn modelId="{D4062824-C7C3-4CB4-BF05-CF63CCCEA26F}" type="presOf" srcId="{CF6895EB-CE4F-4B85-BBDA-3CBD044EF52F}" destId="{DB952644-5BCB-4EBC-B836-95FA28E990C5}" srcOrd="0" destOrd="0" presId="urn:microsoft.com/office/officeart/2005/8/layout/orgChart1"/>
    <dgm:cxn modelId="{9CDE892B-B535-4DA9-AAB3-9A949E180A6E}" type="presOf" srcId="{FB96B48E-352C-4DF3-9D74-96A9D5E2EFE2}" destId="{5F33532C-9226-4F8F-AACE-782241DCC01B}" srcOrd="0" destOrd="0" presId="urn:microsoft.com/office/officeart/2005/8/layout/orgChart1"/>
    <dgm:cxn modelId="{CDBAE8C3-2698-4E49-8913-0F76320E7DED}" type="presOf" srcId="{5C70B205-5E73-4A19-BE40-DE83FB3525AC}" destId="{E614EC8C-A808-4240-AA93-B14B12A5B22A}" srcOrd="0" destOrd="0" presId="urn:microsoft.com/office/officeart/2005/8/layout/orgChart1"/>
    <dgm:cxn modelId="{1E46EA6C-DC5D-4F50-A70C-33422391C835}" type="presOf" srcId="{7FB15C67-C633-444E-A6E2-46C898511595}" destId="{E053EA09-84CE-4744-924A-212D416C2949}" srcOrd="0" destOrd="0" presId="urn:microsoft.com/office/officeart/2005/8/layout/orgChart1"/>
    <dgm:cxn modelId="{9CA231B2-C926-4E14-8393-9A4DFE13F3B5}" srcId="{CF99E563-0C83-4B6A-91A1-21978D3F9C56}" destId="{AB2BAF3E-8E6A-476D-AA03-2F748A3FF023}" srcOrd="0" destOrd="0" parTransId="{E4D6B269-12BE-49FC-8404-654AA1E351D0}" sibTransId="{C4EA09A4-7F1E-4912-A767-7533D6B85E5C}"/>
    <dgm:cxn modelId="{E2CB78DE-3BF1-4C46-93A8-8DB656FCED75}" srcId="{D354750A-D1D8-40C5-BF5A-4BE2DAD97AB4}" destId="{7B23A847-D818-41E1-8BF7-09E328F9BA63}" srcOrd="1" destOrd="0" parTransId="{AC70434A-8B0D-469A-9BD2-ED0059B191EE}" sibTransId="{9FAEFE2F-D922-4600-BCB7-EC050F06AD03}"/>
    <dgm:cxn modelId="{23FF10B2-B6DB-45B9-AD70-9147B736B573}" type="presOf" srcId="{2C17E8A7-D95B-4C1F-8B63-E3456C458407}" destId="{0D8DA73F-356B-41DC-8172-6902FA7CB421}" srcOrd="0" destOrd="0" presId="urn:microsoft.com/office/officeart/2005/8/layout/orgChart1"/>
    <dgm:cxn modelId="{EDCC4686-6263-4EC3-AA68-3A8D4B6C46CA}" type="presParOf" srcId="{B51F36B9-793C-47E0-914B-D1294F5D5D95}" destId="{69BC925E-341D-4BB5-9CBA-C41BFD79B71E}" srcOrd="0" destOrd="0" presId="urn:microsoft.com/office/officeart/2005/8/layout/orgChart1"/>
    <dgm:cxn modelId="{358D7CAC-B133-4B42-98CC-7BCF0AC0B216}" type="presParOf" srcId="{69BC925E-341D-4BB5-9CBA-C41BFD79B71E}" destId="{BC2E64F2-0E1D-4EF4-8618-DC03A2532096}" srcOrd="0" destOrd="0" presId="urn:microsoft.com/office/officeart/2005/8/layout/orgChart1"/>
    <dgm:cxn modelId="{C24FE1C6-4B82-4242-A555-C96CB1B7958C}" type="presParOf" srcId="{BC2E64F2-0E1D-4EF4-8618-DC03A2532096}" destId="{CB8F1D1F-6DDC-489C-AB4B-746ADBB88F9A}" srcOrd="0" destOrd="0" presId="urn:microsoft.com/office/officeart/2005/8/layout/orgChart1"/>
    <dgm:cxn modelId="{F72CFF68-DFA4-432B-9D57-81087F9AFCB9}" type="presParOf" srcId="{BC2E64F2-0E1D-4EF4-8618-DC03A2532096}" destId="{44FA8BFA-1F66-4061-B43F-E54822E7DEA1}" srcOrd="1" destOrd="0" presId="urn:microsoft.com/office/officeart/2005/8/layout/orgChart1"/>
    <dgm:cxn modelId="{FF00B0A9-085F-41BB-AAED-88FBAA57728D}" type="presParOf" srcId="{69BC925E-341D-4BB5-9CBA-C41BFD79B71E}" destId="{11E7D1AF-AC5C-4927-9A48-9CA6380EAD61}" srcOrd="1" destOrd="0" presId="urn:microsoft.com/office/officeart/2005/8/layout/orgChart1"/>
    <dgm:cxn modelId="{77E78A2B-62C0-4109-9B52-1B8F7BBF9EB4}" type="presParOf" srcId="{69BC925E-341D-4BB5-9CBA-C41BFD79B71E}" destId="{476A09CF-11E6-4BBB-99D0-7E21600B4099}" srcOrd="2" destOrd="0" presId="urn:microsoft.com/office/officeart/2005/8/layout/orgChart1"/>
    <dgm:cxn modelId="{7575AA36-A84A-4181-8E6D-FD563222770D}" type="presParOf" srcId="{B51F36B9-793C-47E0-914B-D1294F5D5D95}" destId="{1D39B5B2-57D3-4E8E-AEDF-43B731404649}" srcOrd="1" destOrd="0" presId="urn:microsoft.com/office/officeart/2005/8/layout/orgChart1"/>
    <dgm:cxn modelId="{F17F5B1A-011C-4CB8-A7F5-9A98F46D9722}" type="presParOf" srcId="{1D39B5B2-57D3-4E8E-AEDF-43B731404649}" destId="{C2317234-1F9F-4D53-B96B-F5EA0DBFC7AC}" srcOrd="0" destOrd="0" presId="urn:microsoft.com/office/officeart/2005/8/layout/orgChart1"/>
    <dgm:cxn modelId="{ACE4C5A2-FBBE-44EA-B843-7BC608A4D1C1}" type="presParOf" srcId="{C2317234-1F9F-4D53-B96B-F5EA0DBFC7AC}" destId="{9FC35504-5347-4446-8A68-DB5333F0510C}" srcOrd="0" destOrd="0" presId="urn:microsoft.com/office/officeart/2005/8/layout/orgChart1"/>
    <dgm:cxn modelId="{F95E316C-E6C2-4594-BDA5-DF940F135E86}" type="presParOf" srcId="{C2317234-1F9F-4D53-B96B-F5EA0DBFC7AC}" destId="{79019D92-4AB9-4E7F-BB79-473496D6F737}" srcOrd="1" destOrd="0" presId="urn:microsoft.com/office/officeart/2005/8/layout/orgChart1"/>
    <dgm:cxn modelId="{CD43D53C-D22A-4EA4-B239-45025D45BC02}" type="presParOf" srcId="{1D39B5B2-57D3-4E8E-AEDF-43B731404649}" destId="{F69DFFAB-015E-4350-A9F3-5AA7DB0FFB73}" srcOrd="1" destOrd="0" presId="urn:microsoft.com/office/officeart/2005/8/layout/orgChart1"/>
    <dgm:cxn modelId="{A02B89FB-DBD2-4EDC-BBDE-67F453EE57A7}" type="presParOf" srcId="{F69DFFAB-015E-4350-A9F3-5AA7DB0FFB73}" destId="{C6270685-796E-4FE6-8C4F-A8C1535A67F8}" srcOrd="0" destOrd="0" presId="urn:microsoft.com/office/officeart/2005/8/layout/orgChart1"/>
    <dgm:cxn modelId="{CD2BDFDE-D029-4A14-A6CE-684776BE9AB6}" type="presParOf" srcId="{F69DFFAB-015E-4350-A9F3-5AA7DB0FFB73}" destId="{B4C5BAC9-AD4F-4577-B6FC-EB74890B47CD}" srcOrd="1" destOrd="0" presId="urn:microsoft.com/office/officeart/2005/8/layout/orgChart1"/>
    <dgm:cxn modelId="{7095ED36-0B3B-4DA5-A7FC-56F80AE884BB}" type="presParOf" srcId="{B4C5BAC9-AD4F-4577-B6FC-EB74890B47CD}" destId="{DF4A2E6A-529B-48A7-A35E-B2D28E29E732}" srcOrd="0" destOrd="0" presId="urn:microsoft.com/office/officeart/2005/8/layout/orgChart1"/>
    <dgm:cxn modelId="{14D1269A-068C-4CC2-9BF0-1E02BC506723}" type="presParOf" srcId="{DF4A2E6A-529B-48A7-A35E-B2D28E29E732}" destId="{3DE7801E-A9A1-4EED-92EA-93E129EDDE17}" srcOrd="0" destOrd="0" presId="urn:microsoft.com/office/officeart/2005/8/layout/orgChart1"/>
    <dgm:cxn modelId="{865CFCCF-6089-427B-91E0-7E0DF62142A0}" type="presParOf" srcId="{DF4A2E6A-529B-48A7-A35E-B2D28E29E732}" destId="{DB1AD6BC-00D8-4EF7-89BB-13C6B59357E7}" srcOrd="1" destOrd="0" presId="urn:microsoft.com/office/officeart/2005/8/layout/orgChart1"/>
    <dgm:cxn modelId="{826BAF50-F495-48F6-B4DF-4B906E5C9CCF}" type="presParOf" srcId="{B4C5BAC9-AD4F-4577-B6FC-EB74890B47CD}" destId="{41C80067-7BF9-4E5D-977F-9F41621F4551}" srcOrd="1" destOrd="0" presId="urn:microsoft.com/office/officeart/2005/8/layout/orgChart1"/>
    <dgm:cxn modelId="{40C84DC5-2CA7-484E-B076-F12596A6B81B}" type="presParOf" srcId="{B4C5BAC9-AD4F-4577-B6FC-EB74890B47CD}" destId="{E9B44170-E4AB-42C3-A6E1-723D2C3721CD}" srcOrd="2" destOrd="0" presId="urn:microsoft.com/office/officeart/2005/8/layout/orgChart1"/>
    <dgm:cxn modelId="{C5C39E4F-E598-410E-B29C-3C996AD2CD0C}" type="presParOf" srcId="{E9B44170-E4AB-42C3-A6E1-723D2C3721CD}" destId="{2040B274-D623-4958-996D-87872DE1ACE9}" srcOrd="0" destOrd="0" presId="urn:microsoft.com/office/officeart/2005/8/layout/orgChart1"/>
    <dgm:cxn modelId="{DCA101EB-9296-427E-90DF-0BB2B11B5C36}" type="presParOf" srcId="{E9B44170-E4AB-42C3-A6E1-723D2C3721CD}" destId="{D834591A-4B83-4CF1-9428-4B6DDBABF5A0}" srcOrd="1" destOrd="0" presId="urn:microsoft.com/office/officeart/2005/8/layout/orgChart1"/>
    <dgm:cxn modelId="{6DFC3C6F-B57C-45C9-BE37-A337FED550CF}" type="presParOf" srcId="{D834591A-4B83-4CF1-9428-4B6DDBABF5A0}" destId="{A130F6F7-2E36-48BF-B4E6-00E9E5A58B93}" srcOrd="0" destOrd="0" presId="urn:microsoft.com/office/officeart/2005/8/layout/orgChart1"/>
    <dgm:cxn modelId="{1E2A905B-EE13-406C-95A8-35D8E799391D}" type="presParOf" srcId="{A130F6F7-2E36-48BF-B4E6-00E9E5A58B93}" destId="{3031261C-F5C4-47B5-98D6-52AD3E1E24B6}" srcOrd="0" destOrd="0" presId="urn:microsoft.com/office/officeart/2005/8/layout/orgChart1"/>
    <dgm:cxn modelId="{1A764E80-4DA2-4664-96A7-65EE38F40F89}" type="presParOf" srcId="{A130F6F7-2E36-48BF-B4E6-00E9E5A58B93}" destId="{55188931-6E3A-41AF-949E-993C4DC4003E}" srcOrd="1" destOrd="0" presId="urn:microsoft.com/office/officeart/2005/8/layout/orgChart1"/>
    <dgm:cxn modelId="{448323EE-EBF0-4FC0-9F8F-C52AAE492B9A}" type="presParOf" srcId="{D834591A-4B83-4CF1-9428-4B6DDBABF5A0}" destId="{B264D9BD-B111-48B1-AAEE-E66D94F81C2B}" srcOrd="1" destOrd="0" presId="urn:microsoft.com/office/officeart/2005/8/layout/orgChart1"/>
    <dgm:cxn modelId="{9D3B90C1-749B-4CCE-9951-70872A3DE665}" type="presParOf" srcId="{D834591A-4B83-4CF1-9428-4B6DDBABF5A0}" destId="{E9683001-ABDA-4D2B-84A5-2DF958C90C23}" srcOrd="2" destOrd="0" presId="urn:microsoft.com/office/officeart/2005/8/layout/orgChart1"/>
    <dgm:cxn modelId="{3E122C38-CBF8-4712-82C7-2583B8EEEB62}" type="presParOf" srcId="{E9B44170-E4AB-42C3-A6E1-723D2C3721CD}" destId="{B98F4537-DC7F-4676-9C7B-AE877EFD6269}" srcOrd="2" destOrd="0" presId="urn:microsoft.com/office/officeart/2005/8/layout/orgChart1"/>
    <dgm:cxn modelId="{B6CE271F-1F94-47D8-AC2C-FDF1CE93DBA4}" type="presParOf" srcId="{E9B44170-E4AB-42C3-A6E1-723D2C3721CD}" destId="{204B3280-F1DE-4076-A3AD-64A09CA360A1}" srcOrd="3" destOrd="0" presId="urn:microsoft.com/office/officeart/2005/8/layout/orgChart1"/>
    <dgm:cxn modelId="{84A63BE0-D40E-4695-B95B-6F4A1076C32D}" type="presParOf" srcId="{204B3280-F1DE-4076-A3AD-64A09CA360A1}" destId="{999EE884-5868-4319-A903-15A59F4D4483}" srcOrd="0" destOrd="0" presId="urn:microsoft.com/office/officeart/2005/8/layout/orgChart1"/>
    <dgm:cxn modelId="{54D73E37-385A-4710-8994-99584726FB10}" type="presParOf" srcId="{999EE884-5868-4319-A903-15A59F4D4483}" destId="{F38AD2E7-AC96-4658-B30F-DC72E1BE0729}" srcOrd="0" destOrd="0" presId="urn:microsoft.com/office/officeart/2005/8/layout/orgChart1"/>
    <dgm:cxn modelId="{0F25422A-B573-4D6A-A5E1-65BBFA9F8F62}" type="presParOf" srcId="{999EE884-5868-4319-A903-15A59F4D4483}" destId="{3784A018-850D-456B-BEB0-691BF9DA94AB}" srcOrd="1" destOrd="0" presId="urn:microsoft.com/office/officeart/2005/8/layout/orgChart1"/>
    <dgm:cxn modelId="{18B8394D-0F58-4C6E-B711-F7EA10C5CE07}" type="presParOf" srcId="{204B3280-F1DE-4076-A3AD-64A09CA360A1}" destId="{1EDE8B6B-87DD-47DF-9C42-3236B21D59FA}" srcOrd="1" destOrd="0" presId="urn:microsoft.com/office/officeart/2005/8/layout/orgChart1"/>
    <dgm:cxn modelId="{3D5E5100-0041-45EA-B113-21D3F864EE80}" type="presParOf" srcId="{204B3280-F1DE-4076-A3AD-64A09CA360A1}" destId="{7D49338B-C2F8-4824-A7D1-6A8E50A09638}" srcOrd="2" destOrd="0" presId="urn:microsoft.com/office/officeart/2005/8/layout/orgChart1"/>
    <dgm:cxn modelId="{18B0018C-D0C7-4E1A-8A81-A4C8612CDBD8}" type="presParOf" srcId="{F69DFFAB-015E-4350-A9F3-5AA7DB0FFB73}" destId="{573FB12D-BD47-4FC6-B7D4-BD54DD4C3277}" srcOrd="2" destOrd="0" presId="urn:microsoft.com/office/officeart/2005/8/layout/orgChart1"/>
    <dgm:cxn modelId="{3E237933-C813-475A-A218-E659B798D5DC}" type="presParOf" srcId="{F69DFFAB-015E-4350-A9F3-5AA7DB0FFB73}" destId="{05357796-A838-44F9-B37C-DA5A39973807}" srcOrd="3" destOrd="0" presId="urn:microsoft.com/office/officeart/2005/8/layout/orgChart1"/>
    <dgm:cxn modelId="{A2188A84-34EB-4240-A079-4714DC9A88B9}" type="presParOf" srcId="{05357796-A838-44F9-B37C-DA5A39973807}" destId="{FB812C87-D18E-4F3A-B560-2455F87D474A}" srcOrd="0" destOrd="0" presId="urn:microsoft.com/office/officeart/2005/8/layout/orgChart1"/>
    <dgm:cxn modelId="{CA32D5CB-3ADC-4B7B-8AF4-C4B5DD15B984}" type="presParOf" srcId="{FB812C87-D18E-4F3A-B560-2455F87D474A}" destId="{74D5B18A-7B00-4FAF-981B-6A8C4B0272E2}" srcOrd="0" destOrd="0" presId="urn:microsoft.com/office/officeart/2005/8/layout/orgChart1"/>
    <dgm:cxn modelId="{E2021B37-7B80-44C4-8B2A-1245A6D8BE10}" type="presParOf" srcId="{FB812C87-D18E-4F3A-B560-2455F87D474A}" destId="{4AB8C727-CD50-4638-B398-D1E6A370A79A}" srcOrd="1" destOrd="0" presId="urn:microsoft.com/office/officeart/2005/8/layout/orgChart1"/>
    <dgm:cxn modelId="{10509A75-90BD-477B-8AE7-88D2711AE4E3}" type="presParOf" srcId="{05357796-A838-44F9-B37C-DA5A39973807}" destId="{E994D819-DDC0-45B0-8442-BDAF954D456B}" srcOrd="1" destOrd="0" presId="urn:microsoft.com/office/officeart/2005/8/layout/orgChart1"/>
    <dgm:cxn modelId="{A79F9FC9-AD60-45D8-905E-C6124E70441D}" type="presParOf" srcId="{05357796-A838-44F9-B37C-DA5A39973807}" destId="{9C3EC89D-8A7F-4106-85E6-34C8E7A64338}" srcOrd="2" destOrd="0" presId="urn:microsoft.com/office/officeart/2005/8/layout/orgChart1"/>
    <dgm:cxn modelId="{D9DE2C05-98A3-4757-ADAB-ACFB8C1E4E51}" type="presParOf" srcId="{F69DFFAB-015E-4350-A9F3-5AA7DB0FFB73}" destId="{0D8DA73F-356B-41DC-8172-6902FA7CB421}" srcOrd="4" destOrd="0" presId="urn:microsoft.com/office/officeart/2005/8/layout/orgChart1"/>
    <dgm:cxn modelId="{D0BB8379-F818-42D3-91DB-68BACB073328}" type="presParOf" srcId="{F69DFFAB-015E-4350-A9F3-5AA7DB0FFB73}" destId="{659DBF50-BFD1-4504-831A-3DD4DA388F7D}" srcOrd="5" destOrd="0" presId="urn:microsoft.com/office/officeart/2005/8/layout/orgChart1"/>
    <dgm:cxn modelId="{75A4FD7F-6A82-44B0-95B7-998CADCF3C7F}" type="presParOf" srcId="{659DBF50-BFD1-4504-831A-3DD4DA388F7D}" destId="{60C670B1-CBBF-43EF-941B-9794ADE9369B}" srcOrd="0" destOrd="0" presId="urn:microsoft.com/office/officeart/2005/8/layout/orgChart1"/>
    <dgm:cxn modelId="{759939F5-CA80-4A8B-B1CA-CE38B630AB65}" type="presParOf" srcId="{60C670B1-CBBF-43EF-941B-9794ADE9369B}" destId="{E3761358-567B-4020-9A06-261494D8842E}" srcOrd="0" destOrd="0" presId="urn:microsoft.com/office/officeart/2005/8/layout/orgChart1"/>
    <dgm:cxn modelId="{6496032F-DACB-4708-B84C-332EB99F6B47}" type="presParOf" srcId="{60C670B1-CBBF-43EF-941B-9794ADE9369B}" destId="{BB0679B8-55AE-4AD5-9089-CBB0DEB7082D}" srcOrd="1" destOrd="0" presId="urn:microsoft.com/office/officeart/2005/8/layout/orgChart1"/>
    <dgm:cxn modelId="{3B823EC0-422E-427E-813E-5DF071B6CD84}" type="presParOf" srcId="{659DBF50-BFD1-4504-831A-3DD4DA388F7D}" destId="{E600972D-9221-4C4D-8D97-3F810AF8F742}" srcOrd="1" destOrd="0" presId="urn:microsoft.com/office/officeart/2005/8/layout/orgChart1"/>
    <dgm:cxn modelId="{60B8793C-9953-4917-8298-ABDEDBCFFC11}" type="presParOf" srcId="{659DBF50-BFD1-4504-831A-3DD4DA388F7D}" destId="{E1763D56-706A-490F-AC6E-40CB819897FF}" srcOrd="2" destOrd="0" presId="urn:microsoft.com/office/officeart/2005/8/layout/orgChart1"/>
    <dgm:cxn modelId="{BD5B7B8C-E34F-4944-BE98-4FC0C9E14420}" type="presParOf" srcId="{F69DFFAB-015E-4350-A9F3-5AA7DB0FFB73}" destId="{7BA4233E-C675-4E96-80B9-434BC274EA57}" srcOrd="6" destOrd="0" presId="urn:microsoft.com/office/officeart/2005/8/layout/orgChart1"/>
    <dgm:cxn modelId="{A0202477-0D8D-4063-A066-CE19CD1E61E2}" type="presParOf" srcId="{F69DFFAB-015E-4350-A9F3-5AA7DB0FFB73}" destId="{077B37F9-3497-4D89-9D0D-CA94D3D63A19}" srcOrd="7" destOrd="0" presId="urn:microsoft.com/office/officeart/2005/8/layout/orgChart1"/>
    <dgm:cxn modelId="{D50B27B6-798B-4B4C-B197-CE440E06AA06}" type="presParOf" srcId="{077B37F9-3497-4D89-9D0D-CA94D3D63A19}" destId="{EED63316-9FDA-4904-A941-8F024438DDEF}" srcOrd="0" destOrd="0" presId="urn:microsoft.com/office/officeart/2005/8/layout/orgChart1"/>
    <dgm:cxn modelId="{DCA0312F-5CAC-4A0D-BE2D-0B846B6CFE1D}" type="presParOf" srcId="{EED63316-9FDA-4904-A941-8F024438DDEF}" destId="{B8CFB9C2-A568-4E13-B015-6B52F67487E5}" srcOrd="0" destOrd="0" presId="urn:microsoft.com/office/officeart/2005/8/layout/orgChart1"/>
    <dgm:cxn modelId="{EE40E530-E1E2-4A3E-91F0-AEC0CF80B92F}" type="presParOf" srcId="{EED63316-9FDA-4904-A941-8F024438DDEF}" destId="{4E092D5D-977E-4197-8257-ED5A64E884D5}" srcOrd="1" destOrd="0" presId="urn:microsoft.com/office/officeart/2005/8/layout/orgChart1"/>
    <dgm:cxn modelId="{43D781BD-6070-46BF-9420-A76505635838}" type="presParOf" srcId="{077B37F9-3497-4D89-9D0D-CA94D3D63A19}" destId="{EF80B41F-4739-4CA4-8469-B0DE488E7834}" srcOrd="1" destOrd="0" presId="urn:microsoft.com/office/officeart/2005/8/layout/orgChart1"/>
    <dgm:cxn modelId="{BF878F8C-5812-49D6-9110-BEABAFB1FBF1}" type="presParOf" srcId="{077B37F9-3497-4D89-9D0D-CA94D3D63A19}" destId="{82F5F509-B1AD-47F8-8F81-DD51AA8C1E5D}" srcOrd="2" destOrd="0" presId="urn:microsoft.com/office/officeart/2005/8/layout/orgChart1"/>
    <dgm:cxn modelId="{1DE3772D-547F-4355-A4CF-B3F53B4880EC}" type="presParOf" srcId="{82F5F509-B1AD-47F8-8F81-DD51AA8C1E5D}" destId="{5F33532C-9226-4F8F-AACE-782241DCC01B}" srcOrd="0" destOrd="0" presId="urn:microsoft.com/office/officeart/2005/8/layout/orgChart1"/>
    <dgm:cxn modelId="{3AFB19B6-A175-4948-BF91-B412B97AC579}" type="presParOf" srcId="{82F5F509-B1AD-47F8-8F81-DD51AA8C1E5D}" destId="{F6E1C455-1011-46F8-88B5-EC3BD7DB140D}" srcOrd="1" destOrd="0" presId="urn:microsoft.com/office/officeart/2005/8/layout/orgChart1"/>
    <dgm:cxn modelId="{8F67D34E-3528-478B-93A4-EE2134729392}" type="presParOf" srcId="{F6E1C455-1011-46F8-88B5-EC3BD7DB140D}" destId="{6776C8F3-3527-44E6-B58B-98039BE2F742}" srcOrd="0" destOrd="0" presId="urn:microsoft.com/office/officeart/2005/8/layout/orgChart1"/>
    <dgm:cxn modelId="{A5056315-66F9-4AB1-BF3D-CA02570DFD9A}" type="presParOf" srcId="{6776C8F3-3527-44E6-B58B-98039BE2F742}" destId="{06147ACA-6B6C-4888-BAF6-3FC1BFFBE4AE}" srcOrd="0" destOrd="0" presId="urn:microsoft.com/office/officeart/2005/8/layout/orgChart1"/>
    <dgm:cxn modelId="{062449F2-BF29-468B-8ACF-32BD4543FE5A}" type="presParOf" srcId="{6776C8F3-3527-44E6-B58B-98039BE2F742}" destId="{F0235324-4090-4F42-B12A-DA3A38861D5A}" srcOrd="1" destOrd="0" presId="urn:microsoft.com/office/officeart/2005/8/layout/orgChart1"/>
    <dgm:cxn modelId="{D9AF7B65-950A-44F5-86FD-960678DDCA53}" type="presParOf" srcId="{F6E1C455-1011-46F8-88B5-EC3BD7DB140D}" destId="{087B151F-6CBD-4D74-801B-4BC8244309AC}" srcOrd="1" destOrd="0" presId="urn:microsoft.com/office/officeart/2005/8/layout/orgChart1"/>
    <dgm:cxn modelId="{A31ACF1F-595A-4A0F-873D-9456329A818B}" type="presParOf" srcId="{F6E1C455-1011-46F8-88B5-EC3BD7DB140D}" destId="{163BFAA7-55BF-4E53-A644-5AA056258A90}" srcOrd="2" destOrd="0" presId="urn:microsoft.com/office/officeart/2005/8/layout/orgChart1"/>
    <dgm:cxn modelId="{65E6FA5A-29A8-4231-B3CE-D8630B7D7840}" type="presParOf" srcId="{82F5F509-B1AD-47F8-8F81-DD51AA8C1E5D}" destId="{9BBBC600-B0E6-4F16-B512-24503771F874}" srcOrd="2" destOrd="0" presId="urn:microsoft.com/office/officeart/2005/8/layout/orgChart1"/>
    <dgm:cxn modelId="{BA2C846D-8F42-48B5-9DFF-D72BF8B393EC}" type="presParOf" srcId="{82F5F509-B1AD-47F8-8F81-DD51AA8C1E5D}" destId="{8C005B34-510F-4F85-8170-85AE988846C6}" srcOrd="3" destOrd="0" presId="urn:microsoft.com/office/officeart/2005/8/layout/orgChart1"/>
    <dgm:cxn modelId="{B2DCF638-BFEA-4C0A-B31D-21BBDA9BEC6D}" type="presParOf" srcId="{8C005B34-510F-4F85-8170-85AE988846C6}" destId="{3C7535D1-1A18-49E6-BFB3-6AD174EB74A0}" srcOrd="0" destOrd="0" presId="urn:microsoft.com/office/officeart/2005/8/layout/orgChart1"/>
    <dgm:cxn modelId="{C0EB4E6B-77EF-4CDF-B68C-2D98AD40122F}" type="presParOf" srcId="{3C7535D1-1A18-49E6-BFB3-6AD174EB74A0}" destId="{1637B2B1-25C7-4419-BDFA-C34ABD7A9D07}" srcOrd="0" destOrd="0" presId="urn:microsoft.com/office/officeart/2005/8/layout/orgChart1"/>
    <dgm:cxn modelId="{DACE04F6-7CD7-493B-9DF9-347BAEE6B1DC}" type="presParOf" srcId="{3C7535D1-1A18-49E6-BFB3-6AD174EB74A0}" destId="{5F8CB6C0-D8D3-4406-8A78-148E8D41B4AF}" srcOrd="1" destOrd="0" presId="urn:microsoft.com/office/officeart/2005/8/layout/orgChart1"/>
    <dgm:cxn modelId="{FB896A57-F253-4AAB-B465-0EEFE359C44B}" type="presParOf" srcId="{8C005B34-510F-4F85-8170-85AE988846C6}" destId="{AC22B911-64AB-47C7-A2F8-AF37CCF8B506}" srcOrd="1" destOrd="0" presId="urn:microsoft.com/office/officeart/2005/8/layout/orgChart1"/>
    <dgm:cxn modelId="{43C70101-D35D-44B2-AB1E-EFB325E51FEE}" type="presParOf" srcId="{8C005B34-510F-4F85-8170-85AE988846C6}" destId="{E142287F-B79A-40B2-B03D-19DB0A685F7E}" srcOrd="2" destOrd="0" presId="urn:microsoft.com/office/officeart/2005/8/layout/orgChart1"/>
    <dgm:cxn modelId="{563D1388-2EEE-4732-8608-B0302D9F56BE}" type="presParOf" srcId="{1D39B5B2-57D3-4E8E-AEDF-43B731404649}" destId="{555A6CC3-E199-4DDF-86E3-1C91E5DE1A27}" srcOrd="2" destOrd="0" presId="urn:microsoft.com/office/officeart/2005/8/layout/orgChart1"/>
    <dgm:cxn modelId="{06E20DD1-E53C-4D90-AB34-BA6624C6FD67}" type="presParOf" srcId="{555A6CC3-E199-4DDF-86E3-1C91E5DE1A27}" destId="{AC817933-0A37-4FFA-92DD-E16B42D81BAD}" srcOrd="0" destOrd="0" presId="urn:microsoft.com/office/officeart/2005/8/layout/orgChart1"/>
    <dgm:cxn modelId="{CE33938B-3418-49B8-B0A4-A314DDDEE68B}" type="presParOf" srcId="{555A6CC3-E199-4DDF-86E3-1C91E5DE1A27}" destId="{1A8716B2-2AE7-48EF-B90E-504907954726}" srcOrd="1" destOrd="0" presId="urn:microsoft.com/office/officeart/2005/8/layout/orgChart1"/>
    <dgm:cxn modelId="{8D0929D4-8B5A-440B-A49A-A50B0BDFDCB8}" type="presParOf" srcId="{1A8716B2-2AE7-48EF-B90E-504907954726}" destId="{A57EEA99-2127-49D8-B848-AE08193B12B2}" srcOrd="0" destOrd="0" presId="urn:microsoft.com/office/officeart/2005/8/layout/orgChart1"/>
    <dgm:cxn modelId="{208E89F8-D719-40E8-8B08-F7E301107E69}" type="presParOf" srcId="{A57EEA99-2127-49D8-B848-AE08193B12B2}" destId="{1709A8A3-A886-475C-BDA9-6CA2EADF5E87}" srcOrd="0" destOrd="0" presId="urn:microsoft.com/office/officeart/2005/8/layout/orgChart1"/>
    <dgm:cxn modelId="{6B599CFF-C930-4D00-9FEE-CDCC519AFE98}" type="presParOf" srcId="{A57EEA99-2127-49D8-B848-AE08193B12B2}" destId="{2AAF12C3-49F3-46E5-832F-E4A5D783799D}" srcOrd="1" destOrd="0" presId="urn:microsoft.com/office/officeart/2005/8/layout/orgChart1"/>
    <dgm:cxn modelId="{B813961A-05CD-4FE6-A0DC-A4EFB1674D12}" type="presParOf" srcId="{1A8716B2-2AE7-48EF-B90E-504907954726}" destId="{8ABEBE94-3C23-4BB2-B72F-196C6D14019E}" srcOrd="1" destOrd="0" presId="urn:microsoft.com/office/officeart/2005/8/layout/orgChart1"/>
    <dgm:cxn modelId="{D01F399A-95A4-4B5F-B83E-A31984BFF900}" type="presParOf" srcId="{1A8716B2-2AE7-48EF-B90E-504907954726}" destId="{0AD4809A-FFD5-4352-9AC0-E75CBD1A45C8}" srcOrd="2" destOrd="0" presId="urn:microsoft.com/office/officeart/2005/8/layout/orgChart1"/>
    <dgm:cxn modelId="{8E18AE05-905F-41C5-B554-63FD685F9F9E}" type="presParOf" srcId="{0AD4809A-FFD5-4352-9AC0-E75CBD1A45C8}" destId="{43B9F70A-6983-4F3D-BE74-317CDD63231D}" srcOrd="0" destOrd="0" presId="urn:microsoft.com/office/officeart/2005/8/layout/orgChart1"/>
    <dgm:cxn modelId="{DF80B0BD-6A89-4AC0-B651-B8CB42B3D7E9}" type="presParOf" srcId="{0AD4809A-FFD5-4352-9AC0-E75CBD1A45C8}" destId="{B32F7534-080F-4BFC-A51D-C0BBF43AB2F8}" srcOrd="1" destOrd="0" presId="urn:microsoft.com/office/officeart/2005/8/layout/orgChart1"/>
    <dgm:cxn modelId="{653ED2C4-4C44-4CED-AECD-C5010440B24B}" type="presParOf" srcId="{B32F7534-080F-4BFC-A51D-C0BBF43AB2F8}" destId="{0B4C4B10-45C1-41EE-AD7A-ABE25B6E5ABB}" srcOrd="0" destOrd="0" presId="urn:microsoft.com/office/officeart/2005/8/layout/orgChart1"/>
    <dgm:cxn modelId="{47D9D819-C0FF-44FD-9B0B-0EE2E4B6B384}" type="presParOf" srcId="{0B4C4B10-45C1-41EE-AD7A-ABE25B6E5ABB}" destId="{6913168A-D476-464D-957E-3A98C766AFE4}" srcOrd="0" destOrd="0" presId="urn:microsoft.com/office/officeart/2005/8/layout/orgChart1"/>
    <dgm:cxn modelId="{FB5B5CAD-7186-4B98-90E3-8AF845730332}" type="presParOf" srcId="{0B4C4B10-45C1-41EE-AD7A-ABE25B6E5ABB}" destId="{BFE35C61-114A-4298-9F26-2299ADBE73B3}" srcOrd="1" destOrd="0" presId="urn:microsoft.com/office/officeart/2005/8/layout/orgChart1"/>
    <dgm:cxn modelId="{09F082E5-D755-449F-BB16-8C950BF925C7}" type="presParOf" srcId="{B32F7534-080F-4BFC-A51D-C0BBF43AB2F8}" destId="{F3A32D22-C7FE-40A5-84CA-88E519A023F7}" srcOrd="1" destOrd="0" presId="urn:microsoft.com/office/officeart/2005/8/layout/orgChart1"/>
    <dgm:cxn modelId="{539EB43B-301B-4F78-BC6D-9C287FDEA003}" type="presParOf" srcId="{B32F7534-080F-4BFC-A51D-C0BBF43AB2F8}" destId="{FE5DC7E6-92EA-4150-9DEF-C11CFBE22BC7}" srcOrd="2" destOrd="0" presId="urn:microsoft.com/office/officeart/2005/8/layout/orgChart1"/>
    <dgm:cxn modelId="{3FDEF1D5-C3B5-49C8-98C6-81057FC8201A}" type="presParOf" srcId="{0AD4809A-FFD5-4352-9AC0-E75CBD1A45C8}" destId="{EAD49752-A5A6-407B-912E-0C46F5834610}" srcOrd="2" destOrd="0" presId="urn:microsoft.com/office/officeart/2005/8/layout/orgChart1"/>
    <dgm:cxn modelId="{161C1BAE-493B-4917-B922-C985F443307E}" type="presParOf" srcId="{0AD4809A-FFD5-4352-9AC0-E75CBD1A45C8}" destId="{61BC8E86-EA0E-448E-99B5-7E1DDCDF8B35}" srcOrd="3" destOrd="0" presId="urn:microsoft.com/office/officeart/2005/8/layout/orgChart1"/>
    <dgm:cxn modelId="{00AB5F7B-D3EA-4A23-9496-34377AB93801}" type="presParOf" srcId="{61BC8E86-EA0E-448E-99B5-7E1DDCDF8B35}" destId="{2EAE6D42-92A5-49CA-96B7-3E1AC13224BB}" srcOrd="0" destOrd="0" presId="urn:microsoft.com/office/officeart/2005/8/layout/orgChart1"/>
    <dgm:cxn modelId="{35062A5E-8BF0-413B-AE22-BBD64E887BD3}" type="presParOf" srcId="{2EAE6D42-92A5-49CA-96B7-3E1AC13224BB}" destId="{927862A8-3AF5-4B0F-8F66-C23486F3D7BC}" srcOrd="0" destOrd="0" presId="urn:microsoft.com/office/officeart/2005/8/layout/orgChart1"/>
    <dgm:cxn modelId="{0D9DCA79-DED2-405D-AEC7-5DEF6F31A119}" type="presParOf" srcId="{2EAE6D42-92A5-49CA-96B7-3E1AC13224BB}" destId="{35BB42D6-1E02-49E8-AB89-720A4AC35C9B}" srcOrd="1" destOrd="0" presId="urn:microsoft.com/office/officeart/2005/8/layout/orgChart1"/>
    <dgm:cxn modelId="{5317BB0C-B380-417B-BBAD-FEFD2C272F29}" type="presParOf" srcId="{61BC8E86-EA0E-448E-99B5-7E1DDCDF8B35}" destId="{0BF21FF9-38B7-4B21-B3A0-724002076ED4}" srcOrd="1" destOrd="0" presId="urn:microsoft.com/office/officeart/2005/8/layout/orgChart1"/>
    <dgm:cxn modelId="{0D95E1C1-8375-48EE-AAFD-19E4034F9DEE}" type="presParOf" srcId="{61BC8E86-EA0E-448E-99B5-7E1DDCDF8B35}" destId="{0CF9CACD-5A16-4815-B7CE-632A42EE7FE0}" srcOrd="2" destOrd="0" presId="urn:microsoft.com/office/officeart/2005/8/layout/orgChart1"/>
    <dgm:cxn modelId="{DB41ABC4-4E96-49E6-9340-D2CF819C69CC}" type="presParOf" srcId="{0AD4809A-FFD5-4352-9AC0-E75CBD1A45C8}" destId="{E053EA09-84CE-4744-924A-212D416C2949}" srcOrd="4" destOrd="0" presId="urn:microsoft.com/office/officeart/2005/8/layout/orgChart1"/>
    <dgm:cxn modelId="{27EEF417-E99B-41EA-9635-C0DB3BFEE67B}" type="presParOf" srcId="{0AD4809A-FFD5-4352-9AC0-E75CBD1A45C8}" destId="{BC381CEC-96B1-4219-9E14-B5656B3EAF64}" srcOrd="5" destOrd="0" presId="urn:microsoft.com/office/officeart/2005/8/layout/orgChart1"/>
    <dgm:cxn modelId="{85EB3594-37B5-47DE-935C-528921642D4D}" type="presParOf" srcId="{BC381CEC-96B1-4219-9E14-B5656B3EAF64}" destId="{0673D767-9228-4C1E-AEA1-3D1427F7C0C7}" srcOrd="0" destOrd="0" presId="urn:microsoft.com/office/officeart/2005/8/layout/orgChart1"/>
    <dgm:cxn modelId="{4CAB1613-E662-4793-9382-BC12DC88663B}" type="presParOf" srcId="{0673D767-9228-4C1E-AEA1-3D1427F7C0C7}" destId="{DB952644-5BCB-4EBC-B836-95FA28E990C5}" srcOrd="0" destOrd="0" presId="urn:microsoft.com/office/officeart/2005/8/layout/orgChart1"/>
    <dgm:cxn modelId="{C46C6FE5-BC99-40AB-909C-627B626EA42F}" type="presParOf" srcId="{0673D767-9228-4C1E-AEA1-3D1427F7C0C7}" destId="{26E37971-B98E-4707-9E29-CB801602A6E5}" srcOrd="1" destOrd="0" presId="urn:microsoft.com/office/officeart/2005/8/layout/orgChart1"/>
    <dgm:cxn modelId="{52C811C3-3E15-4AE4-814F-8CEB5EB39DBE}" type="presParOf" srcId="{BC381CEC-96B1-4219-9E14-B5656B3EAF64}" destId="{75A37D5A-F3A4-4A83-9F79-8B3DB6EA64A1}" srcOrd="1" destOrd="0" presId="urn:microsoft.com/office/officeart/2005/8/layout/orgChart1"/>
    <dgm:cxn modelId="{59BF05AD-8107-44A1-A86A-7B05AE8F483B}" type="presParOf" srcId="{BC381CEC-96B1-4219-9E14-B5656B3EAF64}" destId="{2E4EFD1E-8B39-43C0-B7E3-C8ECAE168573}" srcOrd="2" destOrd="0" presId="urn:microsoft.com/office/officeart/2005/8/layout/orgChart1"/>
    <dgm:cxn modelId="{095AA36E-13AE-40EF-9996-589CB862B52F}" type="presParOf" srcId="{B51F36B9-793C-47E0-914B-D1294F5D5D95}" destId="{D9729574-9771-4EF3-B3AB-6449F93CC857}" srcOrd="2" destOrd="0" presId="urn:microsoft.com/office/officeart/2005/8/layout/orgChart1"/>
    <dgm:cxn modelId="{5E92285E-F147-49C0-A998-FC75AC89E900}" type="presParOf" srcId="{D9729574-9771-4EF3-B3AB-6449F93CC857}" destId="{44B27276-B318-4EED-83BE-29B10830881F}" srcOrd="0" destOrd="0" presId="urn:microsoft.com/office/officeart/2005/8/layout/orgChart1"/>
    <dgm:cxn modelId="{58D48A25-A525-4934-A77C-54A119C4730B}" type="presParOf" srcId="{44B27276-B318-4EED-83BE-29B10830881F}" destId="{43CB3E5A-EFA0-47AF-842F-8AF6F3D666BE}" srcOrd="0" destOrd="0" presId="urn:microsoft.com/office/officeart/2005/8/layout/orgChart1"/>
    <dgm:cxn modelId="{89345FAC-F835-48D4-BD6C-0343745F153E}" type="presParOf" srcId="{44B27276-B318-4EED-83BE-29B10830881F}" destId="{F65A96BA-D197-4935-BDED-83F2C9A088ED}" srcOrd="1" destOrd="0" presId="urn:microsoft.com/office/officeart/2005/8/layout/orgChart1"/>
    <dgm:cxn modelId="{8D9674BC-A2DA-43B2-994E-C1175653FE17}" type="presParOf" srcId="{D9729574-9771-4EF3-B3AB-6449F93CC857}" destId="{1B94972C-467A-47E9-85E7-828E32C48A15}" srcOrd="1" destOrd="0" presId="urn:microsoft.com/office/officeart/2005/8/layout/orgChart1"/>
    <dgm:cxn modelId="{5DA2E480-7FEE-4C48-B27B-0353C2BFECD8}" type="presParOf" srcId="{D9729574-9771-4EF3-B3AB-6449F93CC857}" destId="{1203B8F8-F1B0-449D-B3AF-3786BEDC2769}" srcOrd="2" destOrd="0" presId="urn:microsoft.com/office/officeart/2005/8/layout/orgChart1"/>
    <dgm:cxn modelId="{60EBED08-BBDA-44E7-8A45-D8A2FA438E89}" type="presParOf" srcId="{1203B8F8-F1B0-449D-B3AF-3786BEDC2769}" destId="{9378332A-1F79-4FD5-80BC-4339C6CF7A10}" srcOrd="0" destOrd="0" presId="urn:microsoft.com/office/officeart/2005/8/layout/orgChart1"/>
    <dgm:cxn modelId="{43C89A7A-E609-4ED5-8F6C-FC1070720C1A}" type="presParOf" srcId="{1203B8F8-F1B0-449D-B3AF-3786BEDC2769}" destId="{6C0520B3-B391-41B7-BFD3-132F6CCE7494}" srcOrd="1" destOrd="0" presId="urn:microsoft.com/office/officeart/2005/8/layout/orgChart1"/>
    <dgm:cxn modelId="{BD19C626-BE6A-4E83-A762-A1964558B9BD}" type="presParOf" srcId="{6C0520B3-B391-41B7-BFD3-132F6CCE7494}" destId="{A1A72548-500C-4D9A-8BD8-9B72BBD4CD80}" srcOrd="0" destOrd="0" presId="urn:microsoft.com/office/officeart/2005/8/layout/orgChart1"/>
    <dgm:cxn modelId="{4A956635-D77D-49DE-AB33-3EFF2A47679D}" type="presParOf" srcId="{A1A72548-500C-4D9A-8BD8-9B72BBD4CD80}" destId="{2C791F40-98E3-4181-8273-D29B424BCD23}" srcOrd="0" destOrd="0" presId="urn:microsoft.com/office/officeart/2005/8/layout/orgChart1"/>
    <dgm:cxn modelId="{004EF957-AD75-4EF1-8B36-B807C6BC57D5}" type="presParOf" srcId="{A1A72548-500C-4D9A-8BD8-9B72BBD4CD80}" destId="{45CE73FB-D56F-44EC-B7A7-E9B6F75917C2}" srcOrd="1" destOrd="0" presId="urn:microsoft.com/office/officeart/2005/8/layout/orgChart1"/>
    <dgm:cxn modelId="{7B1F563A-1C3D-4374-8566-4D96A98A775C}" type="presParOf" srcId="{6C0520B3-B391-41B7-BFD3-132F6CCE7494}" destId="{FB36722C-B4DB-4E74-9A24-EC46D9287B3C}" srcOrd="1" destOrd="0" presId="urn:microsoft.com/office/officeart/2005/8/layout/orgChart1"/>
    <dgm:cxn modelId="{879142DC-94FD-4FBC-A55D-C06D3CF41AA3}" type="presParOf" srcId="{6C0520B3-B391-41B7-BFD3-132F6CCE7494}" destId="{2A151BCA-6E9D-42FA-95CB-B78A55992E8D}" srcOrd="2" destOrd="0" presId="urn:microsoft.com/office/officeart/2005/8/layout/orgChart1"/>
    <dgm:cxn modelId="{B036AD63-8589-490B-9BB3-6893CB99A582}" type="presParOf" srcId="{2A151BCA-6E9D-42FA-95CB-B78A55992E8D}" destId="{43A9DCBD-BACB-4B1D-9002-4D6AD661A963}" srcOrd="0" destOrd="0" presId="urn:microsoft.com/office/officeart/2005/8/layout/orgChart1"/>
    <dgm:cxn modelId="{9BEA1D0F-657F-458F-AE3A-A1E492A3A68E}" type="presParOf" srcId="{2A151BCA-6E9D-42FA-95CB-B78A55992E8D}" destId="{07CFA7E6-2DB8-4A2A-9F9C-61A4045B93BE}" srcOrd="1" destOrd="0" presId="urn:microsoft.com/office/officeart/2005/8/layout/orgChart1"/>
    <dgm:cxn modelId="{F055A5C7-84F2-44FF-A09A-79F94B1145F6}" type="presParOf" srcId="{07CFA7E6-2DB8-4A2A-9F9C-61A4045B93BE}" destId="{EE4C2972-597A-4F5C-ABF8-19AE33F6277F}" srcOrd="0" destOrd="0" presId="urn:microsoft.com/office/officeart/2005/8/layout/orgChart1"/>
    <dgm:cxn modelId="{5A83D0BE-983B-4F63-913A-122D2C998D7C}" type="presParOf" srcId="{EE4C2972-597A-4F5C-ABF8-19AE33F6277F}" destId="{8FC35D16-5B48-4C2B-90A3-95AB68F43E3F}" srcOrd="0" destOrd="0" presId="urn:microsoft.com/office/officeart/2005/8/layout/orgChart1"/>
    <dgm:cxn modelId="{9D0BEC82-DDEC-4883-AB52-31E349131AD5}" type="presParOf" srcId="{EE4C2972-597A-4F5C-ABF8-19AE33F6277F}" destId="{B4E16EA6-4E04-47C2-97AA-CD5570D6F0BC}" srcOrd="1" destOrd="0" presId="urn:microsoft.com/office/officeart/2005/8/layout/orgChart1"/>
    <dgm:cxn modelId="{D575583D-03F0-4943-9999-61462E7146FC}" type="presParOf" srcId="{07CFA7E6-2DB8-4A2A-9F9C-61A4045B93BE}" destId="{84933A7A-74AD-48F3-B3B8-C6D190A115AA}" srcOrd="1" destOrd="0" presId="urn:microsoft.com/office/officeart/2005/8/layout/orgChart1"/>
    <dgm:cxn modelId="{2F132F98-9989-4631-A7B6-5E9DA70AA61D}" type="presParOf" srcId="{07CFA7E6-2DB8-4A2A-9F9C-61A4045B93BE}" destId="{98981090-5802-456C-95DF-72E397D4654E}" srcOrd="2" destOrd="0" presId="urn:microsoft.com/office/officeart/2005/8/layout/orgChart1"/>
    <dgm:cxn modelId="{7DEB21C1-3590-43C8-AA98-07D004861FB6}" type="presParOf" srcId="{2A151BCA-6E9D-42FA-95CB-B78A55992E8D}" destId="{80083993-9AB4-4719-A498-A3608BE78A27}" srcOrd="2" destOrd="0" presId="urn:microsoft.com/office/officeart/2005/8/layout/orgChart1"/>
    <dgm:cxn modelId="{66F0100F-4523-4806-B553-612F952E06C5}" type="presParOf" srcId="{2A151BCA-6E9D-42FA-95CB-B78A55992E8D}" destId="{8B7B981E-6FEC-411E-BFEA-41A9CB96AAF5}" srcOrd="3" destOrd="0" presId="urn:microsoft.com/office/officeart/2005/8/layout/orgChart1"/>
    <dgm:cxn modelId="{24D20565-E593-42F1-9951-CCA8D7684EBB}" type="presParOf" srcId="{8B7B981E-6FEC-411E-BFEA-41A9CB96AAF5}" destId="{2855CC73-6FBC-44E6-AD84-3AA0FA3CBF8A}" srcOrd="0" destOrd="0" presId="urn:microsoft.com/office/officeart/2005/8/layout/orgChart1"/>
    <dgm:cxn modelId="{CCADAACE-2169-4E60-8262-8F7C5830A1E0}" type="presParOf" srcId="{2855CC73-6FBC-44E6-AD84-3AA0FA3CBF8A}" destId="{434170EE-63C7-466D-B1DA-CC77831B015B}" srcOrd="0" destOrd="0" presId="urn:microsoft.com/office/officeart/2005/8/layout/orgChart1"/>
    <dgm:cxn modelId="{93C60AED-4286-41B7-B508-9A2E2F884730}" type="presParOf" srcId="{2855CC73-6FBC-44E6-AD84-3AA0FA3CBF8A}" destId="{EF0AA0E0-08D1-4780-886B-A50F35DC09AB}" srcOrd="1" destOrd="0" presId="urn:microsoft.com/office/officeart/2005/8/layout/orgChart1"/>
    <dgm:cxn modelId="{C2B3A302-7DDC-4780-924E-2086A62ADBFD}" type="presParOf" srcId="{8B7B981E-6FEC-411E-BFEA-41A9CB96AAF5}" destId="{337311C2-7AD8-44B8-8BA5-5B575B2B4183}" srcOrd="1" destOrd="0" presId="urn:microsoft.com/office/officeart/2005/8/layout/orgChart1"/>
    <dgm:cxn modelId="{77F7EF91-0EF7-49FE-B207-44B79F213616}" type="presParOf" srcId="{8B7B981E-6FEC-411E-BFEA-41A9CB96AAF5}" destId="{A9A9E5B1-B8DB-4959-A822-F411DB6D1FDB}" srcOrd="2" destOrd="0" presId="urn:microsoft.com/office/officeart/2005/8/layout/orgChart1"/>
    <dgm:cxn modelId="{A6B3C07A-E2F7-460E-8448-BC7A13981724}" type="presParOf" srcId="{2A151BCA-6E9D-42FA-95CB-B78A55992E8D}" destId="{E614EC8C-A808-4240-AA93-B14B12A5B22A}" srcOrd="4" destOrd="0" presId="urn:microsoft.com/office/officeart/2005/8/layout/orgChart1"/>
    <dgm:cxn modelId="{106EF4D7-2302-4082-B58A-76FD39436BB6}" type="presParOf" srcId="{2A151BCA-6E9D-42FA-95CB-B78A55992E8D}" destId="{3E8963C3-7B17-4744-8299-A4AC974E1D70}" srcOrd="5" destOrd="0" presId="urn:microsoft.com/office/officeart/2005/8/layout/orgChart1"/>
    <dgm:cxn modelId="{A8D9AA99-8E05-4CA9-B353-CEAA6C177014}" type="presParOf" srcId="{3E8963C3-7B17-4744-8299-A4AC974E1D70}" destId="{5C278D69-E148-4A3E-80D2-B5ED2F79B8AF}" srcOrd="0" destOrd="0" presId="urn:microsoft.com/office/officeart/2005/8/layout/orgChart1"/>
    <dgm:cxn modelId="{0D0D167E-105E-47C6-9CC4-676CE18474F3}" type="presParOf" srcId="{5C278D69-E148-4A3E-80D2-B5ED2F79B8AF}" destId="{006A1C35-216B-43AF-A7BC-1D2F6C2D212E}" srcOrd="0" destOrd="0" presId="urn:microsoft.com/office/officeart/2005/8/layout/orgChart1"/>
    <dgm:cxn modelId="{501CAA2A-A093-4E9D-A9B2-1A4586F57EB1}" type="presParOf" srcId="{5C278D69-E148-4A3E-80D2-B5ED2F79B8AF}" destId="{0CDCC93D-3009-4B11-A068-B3C1C3A93BBE}" srcOrd="1" destOrd="0" presId="urn:microsoft.com/office/officeart/2005/8/layout/orgChart1"/>
    <dgm:cxn modelId="{AC69C89C-A380-47B4-BFA4-06053AE5E360}" type="presParOf" srcId="{3E8963C3-7B17-4744-8299-A4AC974E1D70}" destId="{92A444C4-E2DA-42C3-AB45-0E95FF63A0DF}" srcOrd="1" destOrd="0" presId="urn:microsoft.com/office/officeart/2005/8/layout/orgChart1"/>
    <dgm:cxn modelId="{1796B433-73EC-44D3-94F7-DF1C353BBD4E}" type="presParOf" srcId="{3E8963C3-7B17-4744-8299-A4AC974E1D70}" destId="{0738D401-F7DF-4778-86C9-863E18361656}" srcOrd="2" destOrd="0" presId="urn:microsoft.com/office/officeart/2005/8/layout/orgChart1"/>
    <dgm:cxn modelId="{69F16FE6-042D-4B2A-A908-EEF99DB2F6D1}" type="presParOf" srcId="{2A151BCA-6E9D-42FA-95CB-B78A55992E8D}" destId="{1D5C0E37-6CCE-440D-8F86-0B060CF1C1DC}" srcOrd="6" destOrd="0" presId="urn:microsoft.com/office/officeart/2005/8/layout/orgChart1"/>
    <dgm:cxn modelId="{812DF930-75DF-460A-BE3C-3FBA5CD452A9}" type="presParOf" srcId="{2A151BCA-6E9D-42FA-95CB-B78A55992E8D}" destId="{702CCB3C-9FF0-4858-AD33-40397497D401}" srcOrd="7" destOrd="0" presId="urn:microsoft.com/office/officeart/2005/8/layout/orgChart1"/>
    <dgm:cxn modelId="{25265623-457A-4DCC-B5F8-9DE5EA6DAFCB}" type="presParOf" srcId="{702CCB3C-9FF0-4858-AD33-40397497D401}" destId="{DB6749A0-3766-425D-B50A-B99375BCEB80}" srcOrd="0" destOrd="0" presId="urn:microsoft.com/office/officeart/2005/8/layout/orgChart1"/>
    <dgm:cxn modelId="{24DD0842-C539-4B30-8DB7-4602FB000E48}" type="presParOf" srcId="{DB6749A0-3766-425D-B50A-B99375BCEB80}" destId="{779AD882-FE37-4150-8205-9E2F28A73451}" srcOrd="0" destOrd="0" presId="urn:microsoft.com/office/officeart/2005/8/layout/orgChart1"/>
    <dgm:cxn modelId="{65FE5F68-09F9-4BD5-BF74-5EF6E3A9AD1A}" type="presParOf" srcId="{DB6749A0-3766-425D-B50A-B99375BCEB80}" destId="{15719FA4-2921-49EB-ABF6-96F9310B02A1}" srcOrd="1" destOrd="0" presId="urn:microsoft.com/office/officeart/2005/8/layout/orgChart1"/>
    <dgm:cxn modelId="{94E76417-0D80-4834-BDB0-1ED28A34E0CF}" type="presParOf" srcId="{702CCB3C-9FF0-4858-AD33-40397497D401}" destId="{89D36FD7-72B3-4831-8CEF-59E429FDB2C2}" srcOrd="1" destOrd="0" presId="urn:microsoft.com/office/officeart/2005/8/layout/orgChart1"/>
    <dgm:cxn modelId="{2DCE63D8-C3CF-4DEF-9159-9FB4D7927C24}" type="presParOf" srcId="{702CCB3C-9FF0-4858-AD33-40397497D401}" destId="{C672709B-415B-452F-85B5-89CEB1758062}" srcOrd="2" destOrd="0" presId="urn:microsoft.com/office/officeart/2005/8/layout/orgChart1"/>
  </dgm:cxnLst>
  <dgm:bg/>
  <dgm:whole/>
</dgm:dataModel>
</file>

<file path=ppt/diagrams/data3.xml><?xml version="1.0" encoding="utf-8"?>
<dgm:dataModel xmlns:dgm="http://schemas.openxmlformats.org/drawingml/2006/diagram" xmlns:a="http://schemas.openxmlformats.org/drawingml/2006/main">
  <dgm:ptLst>
    <dgm:pt modelId="{4E0336DF-E164-4189-9744-6C0059C6262E}" type="doc">
      <dgm:prSet loTypeId="urn:microsoft.com/office/officeart/2005/8/layout/orgChart1" loCatId="hierarchy" qsTypeId="urn:microsoft.com/office/officeart/2005/8/quickstyle/3d1" qsCatId="3D" csTypeId="urn:microsoft.com/office/officeart/2005/8/colors/accent2_5" csCatId="accent2" phldr="1"/>
      <dgm:spPr/>
      <dgm:t>
        <a:bodyPr/>
        <a:lstStyle/>
        <a:p>
          <a:endParaRPr lang="en-US"/>
        </a:p>
      </dgm:t>
    </dgm:pt>
    <dgm:pt modelId="{692999C6-1403-4FD8-B6B2-189D41EA0BB0}">
      <dgm:prSet phldrT="[Text]" custT="1"/>
      <dgm:spPr/>
      <dgm:t>
        <a:bodyPr/>
        <a:lstStyle/>
        <a:p>
          <a:r>
            <a:rPr lang="en-US" sz="800" b="1" dirty="0" smtClean="0">
              <a:solidFill>
                <a:srgbClr val="FFFF00"/>
              </a:solidFill>
              <a:latin typeface="Cambria" pitchFamily="18" charset="0"/>
            </a:rPr>
            <a:t>Sector for Higher Education </a:t>
          </a:r>
          <a:endParaRPr lang="en-US" sz="800" b="1" dirty="0">
            <a:solidFill>
              <a:srgbClr val="FFFF00"/>
            </a:solidFill>
            <a:latin typeface="Cambria" pitchFamily="18" charset="0"/>
          </a:endParaRPr>
        </a:p>
      </dgm:t>
    </dgm:pt>
    <dgm:pt modelId="{1C89EEC9-6980-4618-BD5D-858756DB2CD3}">
      <dgm:prSet phldrT="[Text]" custT="1"/>
      <dgm:spPr/>
      <dgm:t>
        <a:bodyPr/>
        <a:lstStyle/>
        <a:p>
          <a:r>
            <a:rPr lang="en-US" sz="800" b="1" dirty="0" smtClean="0">
              <a:solidFill>
                <a:srgbClr val="FFFF00"/>
              </a:solidFill>
              <a:latin typeface="Cambria" pitchFamily="18" charset="0"/>
            </a:rPr>
            <a:t>Department for High, Upper Vocational, Adult Education and Education of Minorities</a:t>
          </a:r>
          <a:endParaRPr lang="en-US" sz="800" b="1" dirty="0">
            <a:solidFill>
              <a:srgbClr val="FFFF00"/>
            </a:solidFill>
            <a:latin typeface="Cambria" pitchFamily="18" charset="0"/>
          </a:endParaRPr>
        </a:p>
      </dgm:t>
    </dgm:pt>
    <dgm:pt modelId="{C82E04C7-7A41-4EB3-8FEA-C10E2C6AB293}">
      <dgm:prSet phldrT="[Text]" custT="1"/>
      <dgm:spPr/>
      <dgm:t>
        <a:bodyPr/>
        <a:lstStyle/>
        <a:p>
          <a:r>
            <a:rPr lang="en-US" sz="800" b="1" dirty="0" smtClean="0">
              <a:solidFill>
                <a:srgbClr val="FFFF00"/>
              </a:solidFill>
              <a:latin typeface="Cambria" pitchFamily="18" charset="0"/>
            </a:rPr>
            <a:t>Department for Preschool, Elementary and Education of Persons with Special Education Needs</a:t>
          </a:r>
          <a:endParaRPr lang="en-US" sz="800" b="1" dirty="0">
            <a:solidFill>
              <a:srgbClr val="FFFF00"/>
            </a:solidFill>
            <a:latin typeface="Cambria" pitchFamily="18" charset="0"/>
          </a:endParaRPr>
        </a:p>
      </dgm:t>
    </dgm:pt>
    <dgm:pt modelId="{D5ADCF51-B534-4D17-9078-D4AEDE9BCA9A}">
      <dgm:prSet phldrT="[Text]" custT="1"/>
      <dgm:spPr>
        <a:solidFill>
          <a:schemeClr val="accent2"/>
        </a:solidFill>
      </dgm:spPr>
      <dgm:t>
        <a:bodyPr/>
        <a:lstStyle/>
        <a:p>
          <a:r>
            <a:rPr lang="en-US" sz="800" b="1" dirty="0" smtClean="0">
              <a:solidFill>
                <a:srgbClr val="FFFF00"/>
              </a:solidFill>
              <a:latin typeface="Cambria" pitchFamily="18" charset="0"/>
            </a:rPr>
            <a:t>MINISTER</a:t>
          </a:r>
          <a:endParaRPr lang="en-US" sz="800" b="1" dirty="0">
            <a:solidFill>
              <a:srgbClr val="FFFF00"/>
            </a:solidFill>
            <a:latin typeface="Cambria" pitchFamily="18" charset="0"/>
          </a:endParaRPr>
        </a:p>
      </dgm:t>
    </dgm:pt>
    <dgm:pt modelId="{C4F71EEE-4EB4-48C0-8F9B-5D1FC0197C46}" type="sibTrans" cxnId="{7D761AE4-2542-4F68-9539-D5099AF8CD21}">
      <dgm:prSet/>
      <dgm:spPr/>
      <dgm:t>
        <a:bodyPr/>
        <a:lstStyle/>
        <a:p>
          <a:endParaRPr lang="en-US" sz="800">
            <a:solidFill>
              <a:srgbClr val="FFFF00"/>
            </a:solidFill>
            <a:latin typeface="Cambria" pitchFamily="18" charset="0"/>
          </a:endParaRPr>
        </a:p>
      </dgm:t>
    </dgm:pt>
    <dgm:pt modelId="{462DD3C7-D4DD-4CEC-8C5D-5A43A74A3CFD}" type="parTrans" cxnId="{7D761AE4-2542-4F68-9539-D5099AF8CD21}">
      <dgm:prSet/>
      <dgm:spPr/>
      <dgm:t>
        <a:bodyPr/>
        <a:lstStyle/>
        <a:p>
          <a:endParaRPr lang="en-US" sz="800">
            <a:solidFill>
              <a:srgbClr val="FFFF00"/>
            </a:solidFill>
            <a:latin typeface="Cambria" pitchFamily="18" charset="0"/>
          </a:endParaRPr>
        </a:p>
      </dgm:t>
    </dgm:pt>
    <dgm:pt modelId="{DC109420-FAB8-49A5-B4F8-98C57D58742D}" type="sibTrans" cxnId="{615E70E1-D368-42C4-B307-05C044CA6288}">
      <dgm:prSet/>
      <dgm:spPr/>
      <dgm:t>
        <a:bodyPr/>
        <a:lstStyle/>
        <a:p>
          <a:endParaRPr lang="en-US" sz="800">
            <a:solidFill>
              <a:srgbClr val="FFFF00"/>
            </a:solidFill>
            <a:latin typeface="Cambria" pitchFamily="18" charset="0"/>
          </a:endParaRPr>
        </a:p>
      </dgm:t>
    </dgm:pt>
    <dgm:pt modelId="{EC713AAE-0FB8-4DCE-AC72-C14DDF3CDA5C}" type="parTrans" cxnId="{615E70E1-D368-42C4-B307-05C044CA6288}">
      <dgm:prSet/>
      <dgm:spPr/>
      <dgm:t>
        <a:bodyPr/>
        <a:lstStyle/>
        <a:p>
          <a:endParaRPr lang="en-US" sz="800">
            <a:solidFill>
              <a:srgbClr val="FFFF00"/>
            </a:solidFill>
            <a:latin typeface="Cambria" pitchFamily="18" charset="0"/>
          </a:endParaRPr>
        </a:p>
      </dgm:t>
    </dgm:pt>
    <dgm:pt modelId="{A731F6DD-871E-49DD-92D3-5B8E6A499EF0}" type="sibTrans" cxnId="{9E824D4E-AEC8-4BF7-92A4-E41EC17CE29F}">
      <dgm:prSet/>
      <dgm:spPr/>
      <dgm:t>
        <a:bodyPr/>
        <a:lstStyle/>
        <a:p>
          <a:endParaRPr lang="en-US" sz="800">
            <a:solidFill>
              <a:srgbClr val="FFFF00"/>
            </a:solidFill>
            <a:latin typeface="Cambria" pitchFamily="18" charset="0"/>
          </a:endParaRPr>
        </a:p>
      </dgm:t>
    </dgm:pt>
    <dgm:pt modelId="{794EEBFD-7D04-4609-8C8C-9F3758C423F9}" type="parTrans" cxnId="{9E824D4E-AEC8-4BF7-92A4-E41EC17CE29F}">
      <dgm:prSet/>
      <dgm:spPr/>
      <dgm:t>
        <a:bodyPr/>
        <a:lstStyle/>
        <a:p>
          <a:endParaRPr lang="en-US" sz="800">
            <a:solidFill>
              <a:srgbClr val="FFFF00"/>
            </a:solidFill>
            <a:latin typeface="Cambria" pitchFamily="18" charset="0"/>
          </a:endParaRPr>
        </a:p>
      </dgm:t>
    </dgm:pt>
    <dgm:pt modelId="{8E42A91B-0FC8-4CF1-8961-FCC3FB8090F3}" type="sibTrans" cxnId="{78BF3841-EECD-4325-AFC4-67A03F9ED3AC}">
      <dgm:prSet/>
      <dgm:spPr/>
      <dgm:t>
        <a:bodyPr/>
        <a:lstStyle/>
        <a:p>
          <a:endParaRPr lang="en-US" sz="800">
            <a:solidFill>
              <a:srgbClr val="FFFF00"/>
            </a:solidFill>
            <a:latin typeface="Cambria" pitchFamily="18" charset="0"/>
          </a:endParaRPr>
        </a:p>
      </dgm:t>
    </dgm:pt>
    <dgm:pt modelId="{4E718665-D176-4536-82A5-D47E277FA29D}" type="parTrans" cxnId="{78BF3841-EECD-4325-AFC4-67A03F9ED3AC}">
      <dgm:prSet/>
      <dgm:spPr/>
      <dgm:t>
        <a:bodyPr/>
        <a:lstStyle/>
        <a:p>
          <a:endParaRPr lang="en-US" sz="800">
            <a:solidFill>
              <a:srgbClr val="FFFF00"/>
            </a:solidFill>
            <a:latin typeface="Cambria" pitchFamily="18" charset="0"/>
          </a:endParaRPr>
        </a:p>
      </dgm:t>
    </dgm:pt>
    <dgm:pt modelId="{D98A0518-F5CB-4AFF-BB6A-A5AA1F95B3CD}" type="asst">
      <dgm:prSet custT="1"/>
      <dgm:spPr/>
      <dgm:t>
        <a:bodyPr/>
        <a:lstStyle/>
        <a:p>
          <a:r>
            <a:rPr lang="en-US" sz="800" b="1" dirty="0" smtClean="0">
              <a:solidFill>
                <a:srgbClr val="FFFF00"/>
              </a:solidFill>
              <a:latin typeface="Cambria" pitchFamily="18" charset="0"/>
            </a:rPr>
            <a:t>Department for Education Inspection</a:t>
          </a:r>
          <a:endParaRPr lang="en-US" sz="800" b="1" dirty="0">
            <a:solidFill>
              <a:srgbClr val="FFFF00"/>
            </a:solidFill>
            <a:latin typeface="Cambria" pitchFamily="18" charset="0"/>
          </a:endParaRPr>
        </a:p>
      </dgm:t>
    </dgm:pt>
    <dgm:pt modelId="{78EA4632-A7CA-4809-8A35-3D8176B8A3DD}" type="parTrans" cxnId="{B8CC1E01-4080-4113-8E8E-E2A8DB38F1B9}">
      <dgm:prSet/>
      <dgm:spPr/>
      <dgm:t>
        <a:bodyPr/>
        <a:lstStyle/>
        <a:p>
          <a:endParaRPr lang="en-US" sz="800">
            <a:solidFill>
              <a:srgbClr val="FFFF00"/>
            </a:solidFill>
            <a:latin typeface="Cambria" pitchFamily="18" charset="0"/>
          </a:endParaRPr>
        </a:p>
      </dgm:t>
    </dgm:pt>
    <dgm:pt modelId="{4063F0A7-176A-40A4-892C-1DE56C64592F}" type="sibTrans" cxnId="{B8CC1E01-4080-4113-8E8E-E2A8DB38F1B9}">
      <dgm:prSet/>
      <dgm:spPr/>
      <dgm:t>
        <a:bodyPr/>
        <a:lstStyle/>
        <a:p>
          <a:endParaRPr lang="en-US" sz="800">
            <a:solidFill>
              <a:srgbClr val="FFFF00"/>
            </a:solidFill>
            <a:latin typeface="Cambria" pitchFamily="18" charset="0"/>
          </a:endParaRPr>
        </a:p>
      </dgm:t>
    </dgm:pt>
    <dgm:pt modelId="{E2E69703-568A-4B86-9058-D3694FFD26F3}" type="asst">
      <dgm:prSet custT="1"/>
      <dgm:spPr/>
      <dgm:t>
        <a:bodyPr/>
        <a:lstStyle/>
        <a:p>
          <a:r>
            <a:rPr lang="en-US" sz="800" b="1" dirty="0" smtClean="0">
              <a:solidFill>
                <a:srgbClr val="FFFF00"/>
              </a:solidFill>
              <a:latin typeface="Cambria" pitchFamily="18" charset="0"/>
            </a:rPr>
            <a:t>Department for ICT</a:t>
          </a:r>
          <a:endParaRPr lang="en-US" sz="800" b="1" dirty="0">
            <a:solidFill>
              <a:srgbClr val="FFFF00"/>
            </a:solidFill>
            <a:latin typeface="Cambria" pitchFamily="18" charset="0"/>
          </a:endParaRPr>
        </a:p>
      </dgm:t>
    </dgm:pt>
    <dgm:pt modelId="{87BF89D4-D84A-45E0-A8A8-7ED096E78667}" type="parTrans" cxnId="{C5393AB1-6453-4E2E-AA52-4D5F3618BEA1}">
      <dgm:prSet/>
      <dgm:spPr/>
      <dgm:t>
        <a:bodyPr/>
        <a:lstStyle/>
        <a:p>
          <a:endParaRPr lang="en-US" sz="800">
            <a:solidFill>
              <a:srgbClr val="FFFF00"/>
            </a:solidFill>
            <a:latin typeface="Cambria" pitchFamily="18" charset="0"/>
          </a:endParaRPr>
        </a:p>
      </dgm:t>
    </dgm:pt>
    <dgm:pt modelId="{8F764FED-FE70-4A08-B927-999B48AD28AD}" type="sibTrans" cxnId="{C5393AB1-6453-4E2E-AA52-4D5F3618BEA1}">
      <dgm:prSet/>
      <dgm:spPr/>
      <dgm:t>
        <a:bodyPr/>
        <a:lstStyle/>
        <a:p>
          <a:endParaRPr lang="en-US" sz="800">
            <a:solidFill>
              <a:srgbClr val="FFFF00"/>
            </a:solidFill>
            <a:latin typeface="Cambria" pitchFamily="18" charset="0"/>
          </a:endParaRPr>
        </a:p>
      </dgm:t>
    </dgm:pt>
    <dgm:pt modelId="{C01668BC-C03D-4EE9-86C4-BF67FA40D17E}" type="asst">
      <dgm:prSet custT="1"/>
      <dgm:spPr/>
      <dgm:t>
        <a:bodyPr/>
        <a:lstStyle/>
        <a:p>
          <a:r>
            <a:rPr lang="en-US" sz="800" b="1" i="1" dirty="0" smtClean="0">
              <a:solidFill>
                <a:srgbClr val="FFFF00"/>
              </a:solidFill>
              <a:latin typeface="Cambria" pitchFamily="18" charset="0"/>
            </a:rPr>
            <a:t>Service</a:t>
          </a:r>
          <a:r>
            <a:rPr lang="en-US" sz="800" b="1" i="1" baseline="0" dirty="0" smtClean="0">
              <a:solidFill>
                <a:srgbClr val="FFFF00"/>
              </a:solidFill>
              <a:latin typeface="Cambria" pitchFamily="18" charset="0"/>
            </a:rPr>
            <a:t> for Investment and Public Procurement</a:t>
          </a:r>
          <a:endParaRPr lang="en-US" sz="800" b="1" i="1" dirty="0">
            <a:solidFill>
              <a:srgbClr val="FFFF00"/>
            </a:solidFill>
            <a:latin typeface="Cambria" pitchFamily="18" charset="0"/>
          </a:endParaRPr>
        </a:p>
      </dgm:t>
    </dgm:pt>
    <dgm:pt modelId="{AA39ABAF-868B-4C37-A8C1-D13FA4AFF02B}" type="parTrans" cxnId="{6CDED930-8F9A-44BA-B9E5-967ACF1CAA92}">
      <dgm:prSet/>
      <dgm:spPr/>
      <dgm:t>
        <a:bodyPr/>
        <a:lstStyle/>
        <a:p>
          <a:endParaRPr lang="en-US" sz="800">
            <a:solidFill>
              <a:srgbClr val="FFFF00"/>
            </a:solidFill>
            <a:latin typeface="Cambria" pitchFamily="18" charset="0"/>
          </a:endParaRPr>
        </a:p>
      </dgm:t>
    </dgm:pt>
    <dgm:pt modelId="{0774893C-D3F5-4A41-90CA-5F8EEE9CA2A3}" type="sibTrans" cxnId="{6CDED930-8F9A-44BA-B9E5-967ACF1CAA92}">
      <dgm:prSet/>
      <dgm:spPr/>
      <dgm:t>
        <a:bodyPr/>
        <a:lstStyle/>
        <a:p>
          <a:endParaRPr lang="en-US" sz="800">
            <a:solidFill>
              <a:srgbClr val="FFFF00"/>
            </a:solidFill>
            <a:latin typeface="Cambria" pitchFamily="18" charset="0"/>
          </a:endParaRPr>
        </a:p>
      </dgm:t>
    </dgm:pt>
    <dgm:pt modelId="{278C03F9-34AB-4143-AB46-04D3B80865C8}" type="asst">
      <dgm:prSet custT="1"/>
      <dgm:spPr/>
      <dgm:t>
        <a:bodyPr/>
        <a:lstStyle/>
        <a:p>
          <a:r>
            <a:rPr lang="en-US" sz="800" b="1" i="1" dirty="0" smtClean="0">
              <a:solidFill>
                <a:srgbClr val="FFFF00"/>
              </a:solidFill>
              <a:latin typeface="Cambria" pitchFamily="18" charset="0"/>
            </a:rPr>
            <a:t>Service for Personnel and General Affairs</a:t>
          </a:r>
          <a:endParaRPr lang="en-US" sz="800" b="1" i="1" dirty="0">
            <a:solidFill>
              <a:srgbClr val="FFFF00"/>
            </a:solidFill>
            <a:latin typeface="Cambria" pitchFamily="18" charset="0"/>
          </a:endParaRPr>
        </a:p>
      </dgm:t>
    </dgm:pt>
    <dgm:pt modelId="{D27096B1-7697-4242-BA3D-9436DDE41970}" type="parTrans" cxnId="{544EA855-AD2B-44A6-B3DD-ACDB867FF9B1}">
      <dgm:prSet/>
      <dgm:spPr/>
      <dgm:t>
        <a:bodyPr/>
        <a:lstStyle/>
        <a:p>
          <a:endParaRPr lang="en-US" sz="800">
            <a:solidFill>
              <a:srgbClr val="FFFF00"/>
            </a:solidFill>
            <a:latin typeface="Cambria" pitchFamily="18" charset="0"/>
          </a:endParaRPr>
        </a:p>
      </dgm:t>
    </dgm:pt>
    <dgm:pt modelId="{7B4B27AE-2E59-4FA1-8A63-A2B58E9AA608}" type="sibTrans" cxnId="{544EA855-AD2B-44A6-B3DD-ACDB867FF9B1}">
      <dgm:prSet/>
      <dgm:spPr/>
      <dgm:t>
        <a:bodyPr/>
        <a:lstStyle/>
        <a:p>
          <a:endParaRPr lang="en-US" sz="800">
            <a:solidFill>
              <a:srgbClr val="FFFF00"/>
            </a:solidFill>
            <a:latin typeface="Cambria" pitchFamily="18" charset="0"/>
          </a:endParaRPr>
        </a:p>
      </dgm:t>
    </dgm:pt>
    <dgm:pt modelId="{4CAAC98D-22FB-471C-9577-CE0F5663100A}" type="asst">
      <dgm:prSet custT="1"/>
      <dgm:spPr/>
      <dgm:t>
        <a:bodyPr/>
        <a:lstStyle/>
        <a:p>
          <a:r>
            <a:rPr lang="en-US" sz="800" b="1" i="1" dirty="0" smtClean="0">
              <a:solidFill>
                <a:srgbClr val="FFFF00"/>
              </a:solidFill>
              <a:latin typeface="Cambria" pitchFamily="18" charset="0"/>
            </a:rPr>
            <a:t>Finance and Accounting Service</a:t>
          </a:r>
          <a:endParaRPr lang="en-US" sz="800" b="1" i="1" dirty="0">
            <a:solidFill>
              <a:srgbClr val="FFFF00"/>
            </a:solidFill>
            <a:latin typeface="Cambria" pitchFamily="18" charset="0"/>
          </a:endParaRPr>
        </a:p>
      </dgm:t>
    </dgm:pt>
    <dgm:pt modelId="{0F529CBF-A24F-47E9-8245-6DF0E3F85EAA}" type="parTrans" cxnId="{8A9C1CE6-7B6E-4774-B10E-48278705DF07}">
      <dgm:prSet/>
      <dgm:spPr/>
      <dgm:t>
        <a:bodyPr/>
        <a:lstStyle/>
        <a:p>
          <a:endParaRPr lang="en-US" sz="800">
            <a:solidFill>
              <a:srgbClr val="FFFF00"/>
            </a:solidFill>
            <a:latin typeface="Cambria" pitchFamily="18" charset="0"/>
          </a:endParaRPr>
        </a:p>
      </dgm:t>
    </dgm:pt>
    <dgm:pt modelId="{4AB0727D-6D28-46A2-B2D5-6696C08A4F3E}" type="sibTrans" cxnId="{8A9C1CE6-7B6E-4774-B10E-48278705DF07}">
      <dgm:prSet/>
      <dgm:spPr/>
      <dgm:t>
        <a:bodyPr/>
        <a:lstStyle/>
        <a:p>
          <a:endParaRPr lang="en-US" sz="800">
            <a:solidFill>
              <a:srgbClr val="FFFF00"/>
            </a:solidFill>
            <a:latin typeface="Cambria" pitchFamily="18" charset="0"/>
          </a:endParaRPr>
        </a:p>
      </dgm:t>
    </dgm:pt>
    <dgm:pt modelId="{99757220-39ED-472C-9818-1DE57D57CABC}">
      <dgm:prSet custT="1"/>
      <dgm:spPr/>
      <dgm:t>
        <a:bodyPr/>
        <a:lstStyle/>
        <a:p>
          <a:r>
            <a:rPr lang="en-US" sz="800" b="1" dirty="0" smtClean="0">
              <a:solidFill>
                <a:srgbClr val="FFFF00"/>
              </a:solidFill>
              <a:latin typeface="Cambria" pitchFamily="18" charset="0"/>
            </a:rPr>
            <a:t>Department</a:t>
          </a:r>
          <a:r>
            <a:rPr lang="hr-HR" sz="800" b="1" dirty="0" smtClean="0">
              <a:solidFill>
                <a:srgbClr val="FFFF00"/>
              </a:solidFill>
              <a:latin typeface="Cambria" pitchFamily="18" charset="0"/>
            </a:rPr>
            <a:t> for Youth and Sport</a:t>
          </a:r>
          <a:endParaRPr lang="en-US" sz="800" b="1" dirty="0">
            <a:solidFill>
              <a:srgbClr val="FFFF00"/>
            </a:solidFill>
            <a:latin typeface="Cambria" pitchFamily="18" charset="0"/>
          </a:endParaRPr>
        </a:p>
      </dgm:t>
    </dgm:pt>
    <dgm:pt modelId="{7B361944-8DF6-4AF7-A41F-A6A05F2A3424}" type="parTrans" cxnId="{6C030F07-C4B2-4FFE-97CF-B8E5CD6FCA78}">
      <dgm:prSet/>
      <dgm:spPr/>
      <dgm:t>
        <a:bodyPr/>
        <a:lstStyle/>
        <a:p>
          <a:endParaRPr lang="en-US" sz="800">
            <a:solidFill>
              <a:srgbClr val="FFFF00"/>
            </a:solidFill>
            <a:latin typeface="Cambria" pitchFamily="18" charset="0"/>
          </a:endParaRPr>
        </a:p>
      </dgm:t>
    </dgm:pt>
    <dgm:pt modelId="{189A41CE-8079-44EE-B417-444D7E7CD266}" type="sibTrans" cxnId="{6C030F07-C4B2-4FFE-97CF-B8E5CD6FCA78}">
      <dgm:prSet/>
      <dgm:spPr/>
      <dgm:t>
        <a:bodyPr/>
        <a:lstStyle/>
        <a:p>
          <a:endParaRPr lang="en-US" sz="800">
            <a:solidFill>
              <a:srgbClr val="FFFF00"/>
            </a:solidFill>
            <a:latin typeface="Cambria" pitchFamily="18" charset="0"/>
          </a:endParaRPr>
        </a:p>
      </dgm:t>
    </dgm:pt>
    <dgm:pt modelId="{F4D58D73-4CCB-4369-8E24-EF3559A121F2}" type="asst">
      <dgm:prSet custT="1"/>
      <dgm:spPr/>
      <dgm:t>
        <a:bodyPr/>
        <a:lstStyle/>
        <a:p>
          <a:r>
            <a:rPr lang="hr-HR" sz="800" b="1" dirty="0" smtClean="0">
              <a:solidFill>
                <a:srgbClr val="FFFF00"/>
              </a:solidFill>
              <a:latin typeface="Cambria" pitchFamily="18" charset="0"/>
            </a:rPr>
            <a:t>Internal Revision Department</a:t>
          </a:r>
          <a:endParaRPr lang="en-US" sz="800" b="1" dirty="0">
            <a:solidFill>
              <a:srgbClr val="FFFF00"/>
            </a:solidFill>
            <a:latin typeface="Cambria" pitchFamily="18" charset="0"/>
          </a:endParaRPr>
        </a:p>
      </dgm:t>
    </dgm:pt>
    <dgm:pt modelId="{D50128EC-0556-4DF1-8876-DD490B2866C7}" type="parTrans" cxnId="{B91B2567-AC84-41C6-B8FA-F5678E5E0CA9}">
      <dgm:prSet/>
      <dgm:spPr/>
      <dgm:t>
        <a:bodyPr/>
        <a:lstStyle/>
        <a:p>
          <a:endParaRPr lang="en-US" sz="800">
            <a:solidFill>
              <a:srgbClr val="FFFF00"/>
            </a:solidFill>
            <a:latin typeface="Cambria" pitchFamily="18" charset="0"/>
          </a:endParaRPr>
        </a:p>
      </dgm:t>
    </dgm:pt>
    <dgm:pt modelId="{701B4DDC-E6DD-4FDA-9DB9-3CEB6AD19E22}" type="sibTrans" cxnId="{B91B2567-AC84-41C6-B8FA-F5678E5E0CA9}">
      <dgm:prSet/>
      <dgm:spPr/>
      <dgm:t>
        <a:bodyPr/>
        <a:lstStyle/>
        <a:p>
          <a:endParaRPr lang="en-US" sz="800">
            <a:solidFill>
              <a:srgbClr val="FFFF00"/>
            </a:solidFill>
            <a:latin typeface="Cambria" pitchFamily="18" charset="0"/>
          </a:endParaRPr>
        </a:p>
      </dgm:t>
    </dgm:pt>
    <dgm:pt modelId="{7FD78814-9DD2-4DB2-BD16-5184850CC0A1}" type="asst">
      <dgm:prSet custT="1"/>
      <dgm:spPr/>
      <dgm:t>
        <a:bodyPr/>
        <a:lstStyle/>
        <a:p>
          <a:r>
            <a:rPr lang="hr-HR" sz="800" b="1" dirty="0" smtClean="0">
              <a:solidFill>
                <a:srgbClr val="FFFF00"/>
              </a:solidFill>
              <a:latin typeface="Cambria" pitchFamily="18" charset="0"/>
            </a:rPr>
            <a:t>Qualifications Department</a:t>
          </a:r>
          <a:endParaRPr lang="en-US" sz="800" b="1" dirty="0">
            <a:solidFill>
              <a:srgbClr val="FFFF00"/>
            </a:solidFill>
            <a:latin typeface="Cambria" pitchFamily="18" charset="0"/>
          </a:endParaRPr>
        </a:p>
      </dgm:t>
    </dgm:pt>
    <dgm:pt modelId="{E37FCFFC-A9B3-4C83-92D1-A383D20FA89F}" type="parTrans" cxnId="{8180B3A6-BF1C-4B4B-A080-A617CE8A818F}">
      <dgm:prSet/>
      <dgm:spPr/>
      <dgm:t>
        <a:bodyPr/>
        <a:lstStyle/>
        <a:p>
          <a:endParaRPr lang="en-US" sz="800">
            <a:solidFill>
              <a:srgbClr val="FFFF00"/>
            </a:solidFill>
            <a:latin typeface="Cambria" pitchFamily="18" charset="0"/>
          </a:endParaRPr>
        </a:p>
      </dgm:t>
    </dgm:pt>
    <dgm:pt modelId="{E731CBC8-F117-4239-9D1F-12F8635CFFD7}" type="sibTrans" cxnId="{8180B3A6-BF1C-4B4B-A080-A617CE8A818F}">
      <dgm:prSet/>
      <dgm:spPr/>
      <dgm:t>
        <a:bodyPr/>
        <a:lstStyle/>
        <a:p>
          <a:endParaRPr lang="en-US" sz="800">
            <a:solidFill>
              <a:srgbClr val="FFFF00"/>
            </a:solidFill>
            <a:latin typeface="Cambria" pitchFamily="18" charset="0"/>
          </a:endParaRPr>
        </a:p>
      </dgm:t>
    </dgm:pt>
    <dgm:pt modelId="{910C8C8C-A51A-4AE9-A698-8A7F76FF92DC}">
      <dgm:prSet custT="1"/>
      <dgm:spPr/>
      <dgm:t>
        <a:bodyPr/>
        <a:lstStyle/>
        <a:p>
          <a:r>
            <a:rPr lang="en-US" sz="800" b="1" dirty="0" smtClean="0">
              <a:solidFill>
                <a:srgbClr val="FFFF00"/>
              </a:solidFill>
              <a:latin typeface="Cambria" pitchFamily="18" charset="0"/>
            </a:rPr>
            <a:t>Higher Education Department</a:t>
          </a:r>
          <a:endParaRPr lang="en-US" sz="800" b="1" dirty="0">
            <a:solidFill>
              <a:srgbClr val="FFFF00"/>
            </a:solidFill>
            <a:latin typeface="Cambria" pitchFamily="18" charset="0"/>
          </a:endParaRPr>
        </a:p>
      </dgm:t>
    </dgm:pt>
    <dgm:pt modelId="{F9E435FC-2712-4EC3-A350-A44DC27572C3}" type="parTrans" cxnId="{221012C8-4724-4F93-BABF-41709F7494CE}">
      <dgm:prSet/>
      <dgm:spPr/>
      <dgm:t>
        <a:bodyPr/>
        <a:lstStyle/>
        <a:p>
          <a:endParaRPr lang="en-US" sz="800">
            <a:solidFill>
              <a:srgbClr val="FFFF00"/>
            </a:solidFill>
            <a:latin typeface="Cambria" pitchFamily="18" charset="0"/>
          </a:endParaRPr>
        </a:p>
      </dgm:t>
    </dgm:pt>
    <dgm:pt modelId="{44604FBF-73D8-4FBF-8228-9D48D2224B03}" type="sibTrans" cxnId="{221012C8-4724-4F93-BABF-41709F7494CE}">
      <dgm:prSet/>
      <dgm:spPr/>
      <dgm:t>
        <a:bodyPr/>
        <a:lstStyle/>
        <a:p>
          <a:endParaRPr lang="en-US" sz="800">
            <a:solidFill>
              <a:srgbClr val="FFFF00"/>
            </a:solidFill>
            <a:latin typeface="Cambria" pitchFamily="18" charset="0"/>
          </a:endParaRPr>
        </a:p>
      </dgm:t>
    </dgm:pt>
    <dgm:pt modelId="{9D6B5A6E-0D81-4793-B14C-EB5A26C34B19}">
      <dgm:prSet custT="1"/>
      <dgm:spPr/>
      <dgm:t>
        <a:bodyPr/>
        <a:lstStyle/>
        <a:p>
          <a:r>
            <a:rPr lang="en-US" sz="800" b="1" dirty="0" smtClean="0">
              <a:solidFill>
                <a:srgbClr val="FFFF00"/>
              </a:solidFill>
              <a:latin typeface="Cambria" pitchFamily="18" charset="0"/>
            </a:rPr>
            <a:t>National Information Center ENIC</a:t>
          </a:r>
          <a:endParaRPr lang="en-US" sz="800" b="1" dirty="0">
            <a:solidFill>
              <a:srgbClr val="FFFF00"/>
            </a:solidFill>
            <a:latin typeface="Cambria" pitchFamily="18" charset="0"/>
          </a:endParaRPr>
        </a:p>
      </dgm:t>
    </dgm:pt>
    <dgm:pt modelId="{17EE70D4-ECB9-4839-B62B-2AC1F84F0E9A}" type="parTrans" cxnId="{35744151-8100-4DF6-BF19-46ABA99E4C60}">
      <dgm:prSet/>
      <dgm:spPr/>
      <dgm:t>
        <a:bodyPr/>
        <a:lstStyle/>
        <a:p>
          <a:endParaRPr lang="en-US" sz="800">
            <a:solidFill>
              <a:srgbClr val="FFFF00"/>
            </a:solidFill>
            <a:latin typeface="Cambria" pitchFamily="18" charset="0"/>
          </a:endParaRPr>
        </a:p>
      </dgm:t>
    </dgm:pt>
    <dgm:pt modelId="{C1B677BD-5709-4EAD-BA34-2D4827B0BEFA}" type="sibTrans" cxnId="{35744151-8100-4DF6-BF19-46ABA99E4C60}">
      <dgm:prSet/>
      <dgm:spPr/>
      <dgm:t>
        <a:bodyPr/>
        <a:lstStyle/>
        <a:p>
          <a:endParaRPr lang="en-US" sz="800">
            <a:solidFill>
              <a:srgbClr val="FFFF00"/>
            </a:solidFill>
            <a:latin typeface="Cambria" pitchFamily="18" charset="0"/>
          </a:endParaRPr>
        </a:p>
      </dgm:t>
    </dgm:pt>
    <dgm:pt modelId="{4ADCE75A-B590-4E5A-860F-48F20CF58E97}">
      <dgm:prSet custT="1"/>
      <dgm:spPr/>
      <dgm:t>
        <a:bodyPr/>
        <a:lstStyle/>
        <a:p>
          <a:r>
            <a:rPr lang="en-US" sz="800" b="1" dirty="0" smtClean="0">
              <a:solidFill>
                <a:srgbClr val="FFFF00"/>
              </a:solidFill>
              <a:latin typeface="Cambria" pitchFamily="18" charset="0"/>
            </a:rPr>
            <a:t>Department for International Affairs</a:t>
          </a:r>
          <a:endParaRPr lang="en-US" sz="800" b="1" dirty="0">
            <a:solidFill>
              <a:srgbClr val="FFFF00"/>
            </a:solidFill>
            <a:latin typeface="Cambria" pitchFamily="18" charset="0"/>
          </a:endParaRPr>
        </a:p>
      </dgm:t>
    </dgm:pt>
    <dgm:pt modelId="{48CA6108-151A-43C0-A98D-D620BCF21FB8}" type="parTrans" cxnId="{ED0A3DDD-C9C3-4FD0-8641-F11AC3212D6D}">
      <dgm:prSet/>
      <dgm:spPr/>
      <dgm:t>
        <a:bodyPr/>
        <a:lstStyle/>
        <a:p>
          <a:endParaRPr lang="en-US" sz="800">
            <a:solidFill>
              <a:srgbClr val="FFFF00"/>
            </a:solidFill>
            <a:latin typeface="Cambria" pitchFamily="18" charset="0"/>
          </a:endParaRPr>
        </a:p>
      </dgm:t>
    </dgm:pt>
    <dgm:pt modelId="{694CA2CD-85A7-4830-8856-C005F1F44A43}" type="sibTrans" cxnId="{ED0A3DDD-C9C3-4FD0-8641-F11AC3212D6D}">
      <dgm:prSet/>
      <dgm:spPr/>
      <dgm:t>
        <a:bodyPr/>
        <a:lstStyle/>
        <a:p>
          <a:endParaRPr lang="en-US" sz="800">
            <a:solidFill>
              <a:srgbClr val="FFFF00"/>
            </a:solidFill>
            <a:latin typeface="Cambria" pitchFamily="18" charset="0"/>
          </a:endParaRPr>
        </a:p>
      </dgm:t>
    </dgm:pt>
    <dgm:pt modelId="{AD4FF194-E1AF-409B-B659-36B06AF34B03}">
      <dgm:prSet custT="1"/>
      <dgm:spPr/>
      <dgm:t>
        <a:bodyPr/>
        <a:lstStyle/>
        <a:p>
          <a:r>
            <a:rPr lang="en-US" sz="800" b="1" dirty="0" smtClean="0">
              <a:solidFill>
                <a:srgbClr val="FFFF00"/>
              </a:solidFill>
              <a:latin typeface="Cambria" pitchFamily="18" charset="0"/>
            </a:rPr>
            <a:t>Department for Pupils and Students Standard</a:t>
          </a:r>
          <a:endParaRPr lang="en-US" sz="800" b="1" dirty="0">
            <a:solidFill>
              <a:srgbClr val="FFFF00"/>
            </a:solidFill>
            <a:latin typeface="Cambria" pitchFamily="18" charset="0"/>
          </a:endParaRPr>
        </a:p>
      </dgm:t>
    </dgm:pt>
    <dgm:pt modelId="{367F7EE2-B7FD-4E9C-9611-EFA01FA99A46}" type="parTrans" cxnId="{C764BC09-25B8-4EB5-A230-89D087CCE065}">
      <dgm:prSet/>
      <dgm:spPr/>
      <dgm:t>
        <a:bodyPr/>
        <a:lstStyle/>
        <a:p>
          <a:endParaRPr lang="en-US" sz="800">
            <a:solidFill>
              <a:srgbClr val="FFFF00"/>
            </a:solidFill>
            <a:latin typeface="Cambria" pitchFamily="18" charset="0"/>
          </a:endParaRPr>
        </a:p>
      </dgm:t>
    </dgm:pt>
    <dgm:pt modelId="{1A4CF092-22F4-4F95-BF8B-63FCF9BF74CA}" type="sibTrans" cxnId="{C764BC09-25B8-4EB5-A230-89D087CCE065}">
      <dgm:prSet/>
      <dgm:spPr/>
      <dgm:t>
        <a:bodyPr/>
        <a:lstStyle/>
        <a:p>
          <a:endParaRPr lang="en-US" sz="800">
            <a:solidFill>
              <a:srgbClr val="FFFF00"/>
            </a:solidFill>
            <a:latin typeface="Cambria" pitchFamily="18" charset="0"/>
          </a:endParaRPr>
        </a:p>
      </dgm:t>
    </dgm:pt>
    <dgm:pt modelId="{DF9C523C-2A86-4483-B1C6-06310D094941}">
      <dgm:prSet custT="1"/>
      <dgm:spPr/>
      <dgm:t>
        <a:bodyPr/>
        <a:lstStyle/>
        <a:p>
          <a:r>
            <a:rPr lang="bs-Latn-BA" sz="800" b="1" dirty="0" smtClean="0">
              <a:solidFill>
                <a:srgbClr val="FFFF00"/>
              </a:solidFill>
              <a:latin typeface="Cambria" pitchFamily="18" charset="0"/>
            </a:rPr>
            <a:t>Youth </a:t>
          </a:r>
          <a:r>
            <a:rPr lang="en-US" sz="800" b="1" noProof="0" dirty="0" smtClean="0">
              <a:solidFill>
                <a:srgbClr val="FFFF00"/>
              </a:solidFill>
              <a:latin typeface="Cambria" pitchFamily="18" charset="0"/>
            </a:rPr>
            <a:t>Department</a:t>
          </a:r>
          <a:endParaRPr lang="en-US" sz="800" b="1" noProof="0" dirty="0">
            <a:solidFill>
              <a:srgbClr val="FFFF00"/>
            </a:solidFill>
            <a:latin typeface="Cambria" pitchFamily="18" charset="0"/>
          </a:endParaRPr>
        </a:p>
      </dgm:t>
    </dgm:pt>
    <dgm:pt modelId="{9583AB16-19C9-4526-AD9E-99B596FE37E1}" type="parTrans" cxnId="{EDD1B53B-1446-487D-981D-6E23B2A85F46}">
      <dgm:prSet/>
      <dgm:spPr/>
      <dgm:t>
        <a:bodyPr/>
        <a:lstStyle/>
        <a:p>
          <a:endParaRPr lang="en-US" sz="800">
            <a:solidFill>
              <a:srgbClr val="FFFF00"/>
            </a:solidFill>
            <a:latin typeface="Cambria" pitchFamily="18" charset="0"/>
          </a:endParaRPr>
        </a:p>
      </dgm:t>
    </dgm:pt>
    <dgm:pt modelId="{443C01ED-6FC5-4E4E-907A-BB62BBD7BD0E}" type="sibTrans" cxnId="{EDD1B53B-1446-487D-981D-6E23B2A85F46}">
      <dgm:prSet/>
      <dgm:spPr/>
      <dgm:t>
        <a:bodyPr/>
        <a:lstStyle/>
        <a:p>
          <a:endParaRPr lang="en-US" sz="800">
            <a:solidFill>
              <a:srgbClr val="FFFF00"/>
            </a:solidFill>
            <a:latin typeface="Cambria" pitchFamily="18" charset="0"/>
          </a:endParaRPr>
        </a:p>
      </dgm:t>
    </dgm:pt>
    <dgm:pt modelId="{2AB0A0C2-A597-44C3-9E9A-063FE68ECC6D}">
      <dgm:prSet custT="1"/>
      <dgm:spPr/>
      <dgm:t>
        <a:bodyPr/>
        <a:lstStyle/>
        <a:p>
          <a:r>
            <a:rPr lang="bs-Latn-BA" sz="800" b="1" dirty="0" smtClean="0">
              <a:solidFill>
                <a:srgbClr val="FFFF00"/>
              </a:solidFill>
              <a:latin typeface="Cambria" pitchFamily="18" charset="0"/>
            </a:rPr>
            <a:t>Sports Depar</a:t>
          </a:r>
          <a:r>
            <a:rPr lang="en-US" sz="800" b="1" dirty="0" smtClean="0">
              <a:solidFill>
                <a:srgbClr val="FFFF00"/>
              </a:solidFill>
              <a:latin typeface="Cambria" pitchFamily="18" charset="0"/>
            </a:rPr>
            <a:t>t</a:t>
          </a:r>
          <a:r>
            <a:rPr lang="bs-Latn-BA" sz="800" b="1" dirty="0" smtClean="0">
              <a:solidFill>
                <a:srgbClr val="FFFF00"/>
              </a:solidFill>
              <a:latin typeface="Cambria" pitchFamily="18" charset="0"/>
            </a:rPr>
            <a:t>ment</a:t>
          </a:r>
          <a:endParaRPr lang="en-US" sz="800" b="1" dirty="0">
            <a:solidFill>
              <a:srgbClr val="FFFF00"/>
            </a:solidFill>
            <a:latin typeface="Cambria" pitchFamily="18" charset="0"/>
          </a:endParaRPr>
        </a:p>
      </dgm:t>
    </dgm:pt>
    <dgm:pt modelId="{E251ACB1-4A6F-4235-9C87-4E29EDFD2839}" type="parTrans" cxnId="{FED2B9E4-FDD5-4115-A5AF-3649978DCC8A}">
      <dgm:prSet/>
      <dgm:spPr/>
      <dgm:t>
        <a:bodyPr/>
        <a:lstStyle/>
        <a:p>
          <a:endParaRPr lang="en-US" sz="800">
            <a:solidFill>
              <a:srgbClr val="FFFF00"/>
            </a:solidFill>
            <a:latin typeface="Cambria" pitchFamily="18" charset="0"/>
          </a:endParaRPr>
        </a:p>
      </dgm:t>
    </dgm:pt>
    <dgm:pt modelId="{2539081D-734F-4302-AB63-7480E07AAC72}" type="sibTrans" cxnId="{FED2B9E4-FDD5-4115-A5AF-3649978DCC8A}">
      <dgm:prSet/>
      <dgm:spPr/>
      <dgm:t>
        <a:bodyPr/>
        <a:lstStyle/>
        <a:p>
          <a:endParaRPr lang="en-US" sz="800">
            <a:solidFill>
              <a:srgbClr val="FFFF00"/>
            </a:solidFill>
            <a:latin typeface="Cambria" pitchFamily="18" charset="0"/>
          </a:endParaRPr>
        </a:p>
      </dgm:t>
    </dgm:pt>
    <dgm:pt modelId="{D45093A4-45AC-40C4-8F4E-421A6F5517F3}">
      <dgm:prSet custT="1"/>
      <dgm:spPr/>
      <dgm:t>
        <a:bodyPr/>
        <a:lstStyle/>
        <a:p>
          <a:r>
            <a:rPr lang="bs-Latn-BA" sz="800" b="1" dirty="0" smtClean="0">
              <a:solidFill>
                <a:srgbClr val="FFFF00"/>
              </a:solidFill>
              <a:latin typeface="Cambria" pitchFamily="18" charset="0"/>
            </a:rPr>
            <a:t>Sports In</a:t>
          </a:r>
          <a:r>
            <a:rPr lang="en-US" sz="800" b="1" dirty="0" smtClean="0">
              <a:solidFill>
                <a:srgbClr val="FFFF00"/>
              </a:solidFill>
              <a:latin typeface="Cambria" pitchFamily="18" charset="0"/>
            </a:rPr>
            <a:t>s</a:t>
          </a:r>
          <a:r>
            <a:rPr lang="bs-Latn-BA" sz="800" b="1" dirty="0" smtClean="0">
              <a:solidFill>
                <a:srgbClr val="FFFF00"/>
              </a:solidFill>
              <a:latin typeface="Cambria" pitchFamily="18" charset="0"/>
            </a:rPr>
            <a:t>pection Department</a:t>
          </a:r>
          <a:endParaRPr lang="en-US" sz="800" b="1" dirty="0">
            <a:solidFill>
              <a:srgbClr val="FFFF00"/>
            </a:solidFill>
            <a:latin typeface="Cambria" pitchFamily="18" charset="0"/>
          </a:endParaRPr>
        </a:p>
      </dgm:t>
    </dgm:pt>
    <dgm:pt modelId="{A699A7CC-389E-4AB6-A3A5-4AE8853B8577}" type="parTrans" cxnId="{4506CFD9-66D5-43AF-8637-5E98FF8281C6}">
      <dgm:prSet/>
      <dgm:spPr/>
      <dgm:t>
        <a:bodyPr/>
        <a:lstStyle/>
        <a:p>
          <a:endParaRPr lang="en-US" sz="800">
            <a:solidFill>
              <a:srgbClr val="FFFF00"/>
            </a:solidFill>
            <a:latin typeface="Cambria" pitchFamily="18" charset="0"/>
          </a:endParaRPr>
        </a:p>
      </dgm:t>
    </dgm:pt>
    <dgm:pt modelId="{FD3212B1-25AE-47B5-BCF9-B55967BF0BC3}" type="sibTrans" cxnId="{4506CFD9-66D5-43AF-8637-5E98FF8281C6}">
      <dgm:prSet/>
      <dgm:spPr/>
      <dgm:t>
        <a:bodyPr/>
        <a:lstStyle/>
        <a:p>
          <a:endParaRPr lang="en-US" sz="800">
            <a:solidFill>
              <a:srgbClr val="FFFF00"/>
            </a:solidFill>
            <a:latin typeface="Cambria" pitchFamily="18" charset="0"/>
          </a:endParaRPr>
        </a:p>
      </dgm:t>
    </dgm:pt>
    <dgm:pt modelId="{26F6E69E-82CB-4C62-B090-FC5FAF321BF8}" type="pres">
      <dgm:prSet presAssocID="{4E0336DF-E164-4189-9744-6C0059C6262E}" presName="hierChild1" presStyleCnt="0">
        <dgm:presLayoutVars>
          <dgm:orgChart val="1"/>
          <dgm:chPref val="1"/>
          <dgm:dir/>
          <dgm:animOne val="branch"/>
          <dgm:animLvl val="lvl"/>
          <dgm:resizeHandles/>
        </dgm:presLayoutVars>
      </dgm:prSet>
      <dgm:spPr/>
      <dgm:t>
        <a:bodyPr/>
        <a:lstStyle/>
        <a:p>
          <a:endParaRPr lang="en-US"/>
        </a:p>
      </dgm:t>
    </dgm:pt>
    <dgm:pt modelId="{D42D1604-DE42-408C-8A4B-AB6E7087AA63}" type="pres">
      <dgm:prSet presAssocID="{D5ADCF51-B534-4D17-9078-D4AEDE9BCA9A}" presName="hierRoot1" presStyleCnt="0">
        <dgm:presLayoutVars>
          <dgm:hierBranch val="init"/>
        </dgm:presLayoutVars>
      </dgm:prSet>
      <dgm:spPr/>
      <dgm:t>
        <a:bodyPr/>
        <a:lstStyle/>
        <a:p>
          <a:endParaRPr lang="en-US"/>
        </a:p>
      </dgm:t>
    </dgm:pt>
    <dgm:pt modelId="{37233767-F022-4B94-9763-6DD3C6131CF3}" type="pres">
      <dgm:prSet presAssocID="{D5ADCF51-B534-4D17-9078-D4AEDE9BCA9A}" presName="rootComposite1" presStyleCnt="0"/>
      <dgm:spPr/>
      <dgm:t>
        <a:bodyPr/>
        <a:lstStyle/>
        <a:p>
          <a:endParaRPr lang="en-US"/>
        </a:p>
      </dgm:t>
    </dgm:pt>
    <dgm:pt modelId="{4ECADADF-55B1-42A6-BB75-451D9ABA2F95}" type="pres">
      <dgm:prSet presAssocID="{D5ADCF51-B534-4D17-9078-D4AEDE9BCA9A}" presName="rootText1" presStyleLbl="node0" presStyleIdx="0" presStyleCnt="1" custScaleX="316271" custScaleY="320275" custLinFactY="100000" custLinFactNeighborX="-65162" custLinFactNeighborY="185007">
        <dgm:presLayoutVars>
          <dgm:chPref val="3"/>
        </dgm:presLayoutVars>
      </dgm:prSet>
      <dgm:spPr/>
      <dgm:t>
        <a:bodyPr/>
        <a:lstStyle/>
        <a:p>
          <a:endParaRPr lang="en-US"/>
        </a:p>
      </dgm:t>
    </dgm:pt>
    <dgm:pt modelId="{8C82A448-160E-4642-97AE-EC9AB97E71C1}" type="pres">
      <dgm:prSet presAssocID="{D5ADCF51-B534-4D17-9078-D4AEDE9BCA9A}" presName="rootConnector1" presStyleLbl="node1" presStyleIdx="0" presStyleCnt="0"/>
      <dgm:spPr/>
      <dgm:t>
        <a:bodyPr/>
        <a:lstStyle/>
        <a:p>
          <a:endParaRPr lang="en-US"/>
        </a:p>
      </dgm:t>
    </dgm:pt>
    <dgm:pt modelId="{1FBB60AE-ED12-43B5-A983-AB42EB37481F}" type="pres">
      <dgm:prSet presAssocID="{D5ADCF51-B534-4D17-9078-D4AEDE9BCA9A}" presName="hierChild2" presStyleCnt="0"/>
      <dgm:spPr/>
      <dgm:t>
        <a:bodyPr/>
        <a:lstStyle/>
        <a:p>
          <a:endParaRPr lang="en-US"/>
        </a:p>
      </dgm:t>
    </dgm:pt>
    <dgm:pt modelId="{0C528089-9926-47DB-B3F0-14A36DB13668}" type="pres">
      <dgm:prSet presAssocID="{4E718665-D176-4536-82A5-D47E277FA29D}" presName="Name37" presStyleLbl="parChTrans1D2" presStyleIdx="0" presStyleCnt="11"/>
      <dgm:spPr/>
      <dgm:t>
        <a:bodyPr/>
        <a:lstStyle/>
        <a:p>
          <a:endParaRPr lang="en-US"/>
        </a:p>
      </dgm:t>
    </dgm:pt>
    <dgm:pt modelId="{1417857B-4C29-44FC-94FE-9517F15AC570}" type="pres">
      <dgm:prSet presAssocID="{C82E04C7-7A41-4EB3-8FEA-C10E2C6AB293}" presName="hierRoot2" presStyleCnt="0">
        <dgm:presLayoutVars>
          <dgm:hierBranch val="init"/>
        </dgm:presLayoutVars>
      </dgm:prSet>
      <dgm:spPr/>
      <dgm:t>
        <a:bodyPr/>
        <a:lstStyle/>
        <a:p>
          <a:endParaRPr lang="en-US"/>
        </a:p>
      </dgm:t>
    </dgm:pt>
    <dgm:pt modelId="{AC4ABBE2-6ACB-460C-936A-8BD4C6884763}" type="pres">
      <dgm:prSet presAssocID="{C82E04C7-7A41-4EB3-8FEA-C10E2C6AB293}" presName="rootComposite" presStyleCnt="0"/>
      <dgm:spPr/>
      <dgm:t>
        <a:bodyPr/>
        <a:lstStyle/>
        <a:p>
          <a:endParaRPr lang="en-US"/>
        </a:p>
      </dgm:t>
    </dgm:pt>
    <dgm:pt modelId="{2E144D1D-4F6E-4EEF-A68B-160DADDC0CE4}" type="pres">
      <dgm:prSet presAssocID="{C82E04C7-7A41-4EB3-8FEA-C10E2C6AB293}" presName="rootText" presStyleLbl="node2" presStyleIdx="0" presStyleCnt="4" custScaleX="279401" custScaleY="244198" custLinFactNeighborX="11969" custLinFactNeighborY="-41752">
        <dgm:presLayoutVars>
          <dgm:chPref val="3"/>
        </dgm:presLayoutVars>
      </dgm:prSet>
      <dgm:spPr/>
      <dgm:t>
        <a:bodyPr/>
        <a:lstStyle/>
        <a:p>
          <a:endParaRPr lang="en-US"/>
        </a:p>
      </dgm:t>
    </dgm:pt>
    <dgm:pt modelId="{652C1FEB-6E72-438A-A258-BEE7269DE640}" type="pres">
      <dgm:prSet presAssocID="{C82E04C7-7A41-4EB3-8FEA-C10E2C6AB293}" presName="rootConnector" presStyleLbl="node2" presStyleIdx="0" presStyleCnt="4"/>
      <dgm:spPr/>
      <dgm:t>
        <a:bodyPr/>
        <a:lstStyle/>
        <a:p>
          <a:endParaRPr lang="en-US"/>
        </a:p>
      </dgm:t>
    </dgm:pt>
    <dgm:pt modelId="{13E33CE9-6FEE-4A68-BAB7-CF1B890D2B11}" type="pres">
      <dgm:prSet presAssocID="{C82E04C7-7A41-4EB3-8FEA-C10E2C6AB293}" presName="hierChild4" presStyleCnt="0"/>
      <dgm:spPr/>
      <dgm:t>
        <a:bodyPr/>
        <a:lstStyle/>
        <a:p>
          <a:endParaRPr lang="en-US"/>
        </a:p>
      </dgm:t>
    </dgm:pt>
    <dgm:pt modelId="{F4A882A3-6F0B-4CEF-84B1-139D77509D2B}" type="pres">
      <dgm:prSet presAssocID="{C82E04C7-7A41-4EB3-8FEA-C10E2C6AB293}" presName="hierChild5" presStyleCnt="0"/>
      <dgm:spPr/>
      <dgm:t>
        <a:bodyPr/>
        <a:lstStyle/>
        <a:p>
          <a:endParaRPr lang="en-US"/>
        </a:p>
      </dgm:t>
    </dgm:pt>
    <dgm:pt modelId="{D7F54B37-950B-4359-A5B1-8EE9B8E06FD3}" type="pres">
      <dgm:prSet presAssocID="{794EEBFD-7D04-4609-8C8C-9F3758C423F9}" presName="Name37" presStyleLbl="parChTrans1D2" presStyleIdx="1" presStyleCnt="11"/>
      <dgm:spPr/>
      <dgm:t>
        <a:bodyPr/>
        <a:lstStyle/>
        <a:p>
          <a:endParaRPr lang="en-US"/>
        </a:p>
      </dgm:t>
    </dgm:pt>
    <dgm:pt modelId="{E1CD375E-6190-48A5-AEEE-B9E0815A2B72}" type="pres">
      <dgm:prSet presAssocID="{1C89EEC9-6980-4618-BD5D-858756DB2CD3}" presName="hierRoot2" presStyleCnt="0">
        <dgm:presLayoutVars>
          <dgm:hierBranch val="init"/>
        </dgm:presLayoutVars>
      </dgm:prSet>
      <dgm:spPr/>
      <dgm:t>
        <a:bodyPr/>
        <a:lstStyle/>
        <a:p>
          <a:endParaRPr lang="en-US"/>
        </a:p>
      </dgm:t>
    </dgm:pt>
    <dgm:pt modelId="{8B1E05B8-EBDA-4FC0-8AFC-91BCF24A3A84}" type="pres">
      <dgm:prSet presAssocID="{1C89EEC9-6980-4618-BD5D-858756DB2CD3}" presName="rootComposite" presStyleCnt="0"/>
      <dgm:spPr/>
      <dgm:t>
        <a:bodyPr/>
        <a:lstStyle/>
        <a:p>
          <a:endParaRPr lang="en-US"/>
        </a:p>
      </dgm:t>
    </dgm:pt>
    <dgm:pt modelId="{CA51547F-404E-44D4-ACA3-F28BAD13382B}" type="pres">
      <dgm:prSet presAssocID="{1C89EEC9-6980-4618-BD5D-858756DB2CD3}" presName="rootText" presStyleLbl="node2" presStyleIdx="1" presStyleCnt="4" custScaleX="279401" custScaleY="244198" custLinFactNeighborX="47224" custLinFactNeighborY="-45749">
        <dgm:presLayoutVars>
          <dgm:chPref val="3"/>
        </dgm:presLayoutVars>
      </dgm:prSet>
      <dgm:spPr/>
      <dgm:t>
        <a:bodyPr/>
        <a:lstStyle/>
        <a:p>
          <a:endParaRPr lang="en-US"/>
        </a:p>
      </dgm:t>
    </dgm:pt>
    <dgm:pt modelId="{D69F7245-5D45-4803-887B-B4D3AC7153FC}" type="pres">
      <dgm:prSet presAssocID="{1C89EEC9-6980-4618-BD5D-858756DB2CD3}" presName="rootConnector" presStyleLbl="node2" presStyleIdx="1" presStyleCnt="4"/>
      <dgm:spPr/>
      <dgm:t>
        <a:bodyPr/>
        <a:lstStyle/>
        <a:p>
          <a:endParaRPr lang="en-US"/>
        </a:p>
      </dgm:t>
    </dgm:pt>
    <dgm:pt modelId="{E449FC68-37EE-4332-9995-C9F76F7C239D}" type="pres">
      <dgm:prSet presAssocID="{1C89EEC9-6980-4618-BD5D-858756DB2CD3}" presName="hierChild4" presStyleCnt="0"/>
      <dgm:spPr/>
      <dgm:t>
        <a:bodyPr/>
        <a:lstStyle/>
        <a:p>
          <a:endParaRPr lang="en-US"/>
        </a:p>
      </dgm:t>
    </dgm:pt>
    <dgm:pt modelId="{D10661FB-0E42-43DE-935E-44D37ADFB637}" type="pres">
      <dgm:prSet presAssocID="{1C89EEC9-6980-4618-BD5D-858756DB2CD3}" presName="hierChild5" presStyleCnt="0"/>
      <dgm:spPr/>
      <dgm:t>
        <a:bodyPr/>
        <a:lstStyle/>
        <a:p>
          <a:endParaRPr lang="en-US"/>
        </a:p>
      </dgm:t>
    </dgm:pt>
    <dgm:pt modelId="{0164502E-0BD6-40F4-BF09-0330ADB29617}" type="pres">
      <dgm:prSet presAssocID="{EC713AAE-0FB8-4DCE-AC72-C14DDF3CDA5C}" presName="Name37" presStyleLbl="parChTrans1D2" presStyleIdx="2" presStyleCnt="11"/>
      <dgm:spPr/>
      <dgm:t>
        <a:bodyPr/>
        <a:lstStyle/>
        <a:p>
          <a:endParaRPr lang="en-US"/>
        </a:p>
      </dgm:t>
    </dgm:pt>
    <dgm:pt modelId="{22501301-88BD-49C3-A221-9B2860B7D183}" type="pres">
      <dgm:prSet presAssocID="{692999C6-1403-4FD8-B6B2-189D41EA0BB0}" presName="hierRoot2" presStyleCnt="0">
        <dgm:presLayoutVars>
          <dgm:hierBranch val="init"/>
        </dgm:presLayoutVars>
      </dgm:prSet>
      <dgm:spPr/>
      <dgm:t>
        <a:bodyPr/>
        <a:lstStyle/>
        <a:p>
          <a:endParaRPr lang="en-US"/>
        </a:p>
      </dgm:t>
    </dgm:pt>
    <dgm:pt modelId="{9408336B-A7D4-404D-AF1A-809E8CACF81F}" type="pres">
      <dgm:prSet presAssocID="{692999C6-1403-4FD8-B6B2-189D41EA0BB0}" presName="rootComposite" presStyleCnt="0"/>
      <dgm:spPr/>
      <dgm:t>
        <a:bodyPr/>
        <a:lstStyle/>
        <a:p>
          <a:endParaRPr lang="en-US"/>
        </a:p>
      </dgm:t>
    </dgm:pt>
    <dgm:pt modelId="{CF8A5263-B644-438C-8AF0-01BBBEC7EA1C}" type="pres">
      <dgm:prSet presAssocID="{692999C6-1403-4FD8-B6B2-189D41EA0BB0}" presName="rootText" presStyleLbl="node2" presStyleIdx="2" presStyleCnt="4" custScaleX="279401" custScaleY="244198" custLinFactNeighborX="78297" custLinFactNeighborY="-45749">
        <dgm:presLayoutVars>
          <dgm:chPref val="3"/>
        </dgm:presLayoutVars>
      </dgm:prSet>
      <dgm:spPr/>
      <dgm:t>
        <a:bodyPr/>
        <a:lstStyle/>
        <a:p>
          <a:endParaRPr lang="en-US"/>
        </a:p>
      </dgm:t>
    </dgm:pt>
    <dgm:pt modelId="{7A522BEF-F980-4DE0-8E68-31DDCD8AC779}" type="pres">
      <dgm:prSet presAssocID="{692999C6-1403-4FD8-B6B2-189D41EA0BB0}" presName="rootConnector" presStyleLbl="node2" presStyleIdx="2" presStyleCnt="4"/>
      <dgm:spPr/>
      <dgm:t>
        <a:bodyPr/>
        <a:lstStyle/>
        <a:p>
          <a:endParaRPr lang="en-US"/>
        </a:p>
      </dgm:t>
    </dgm:pt>
    <dgm:pt modelId="{BF531DEA-D9BD-46D8-B410-5471F23AFF1F}" type="pres">
      <dgm:prSet presAssocID="{692999C6-1403-4FD8-B6B2-189D41EA0BB0}" presName="hierChild4" presStyleCnt="0"/>
      <dgm:spPr/>
      <dgm:t>
        <a:bodyPr/>
        <a:lstStyle/>
        <a:p>
          <a:endParaRPr lang="en-US"/>
        </a:p>
      </dgm:t>
    </dgm:pt>
    <dgm:pt modelId="{022481C5-0E09-49C7-9F97-9B65096A0FA4}" type="pres">
      <dgm:prSet presAssocID="{F9E435FC-2712-4EC3-A350-A44DC27572C3}" presName="Name37" presStyleLbl="parChTrans1D3" presStyleIdx="0" presStyleCnt="7"/>
      <dgm:spPr/>
      <dgm:t>
        <a:bodyPr/>
        <a:lstStyle/>
        <a:p>
          <a:endParaRPr lang="en-US"/>
        </a:p>
      </dgm:t>
    </dgm:pt>
    <dgm:pt modelId="{6E7073FD-EDFE-4535-B304-763D6FB8C1CA}" type="pres">
      <dgm:prSet presAssocID="{910C8C8C-A51A-4AE9-A698-8A7F76FF92DC}" presName="hierRoot2" presStyleCnt="0">
        <dgm:presLayoutVars>
          <dgm:hierBranch val="init"/>
        </dgm:presLayoutVars>
      </dgm:prSet>
      <dgm:spPr/>
      <dgm:t>
        <a:bodyPr/>
        <a:lstStyle/>
        <a:p>
          <a:endParaRPr lang="en-US"/>
        </a:p>
      </dgm:t>
    </dgm:pt>
    <dgm:pt modelId="{657E44BC-8633-4930-A344-46CC7200EA34}" type="pres">
      <dgm:prSet presAssocID="{910C8C8C-A51A-4AE9-A698-8A7F76FF92DC}" presName="rootComposite" presStyleCnt="0"/>
      <dgm:spPr/>
      <dgm:t>
        <a:bodyPr/>
        <a:lstStyle/>
        <a:p>
          <a:endParaRPr lang="en-US"/>
        </a:p>
      </dgm:t>
    </dgm:pt>
    <dgm:pt modelId="{AA66D8F6-EABF-4AD3-B0FB-03C6B4C3638C}" type="pres">
      <dgm:prSet presAssocID="{910C8C8C-A51A-4AE9-A698-8A7F76FF92DC}" presName="rootText" presStyleLbl="node3" presStyleIdx="0" presStyleCnt="7" custScaleX="478832" custScaleY="110000" custLinFactNeighborX="-77491" custLinFactNeighborY="-37304">
        <dgm:presLayoutVars>
          <dgm:chPref val="3"/>
        </dgm:presLayoutVars>
      </dgm:prSet>
      <dgm:spPr>
        <a:prstGeom prst="roundRect">
          <a:avLst/>
        </a:prstGeom>
      </dgm:spPr>
      <dgm:t>
        <a:bodyPr/>
        <a:lstStyle/>
        <a:p>
          <a:endParaRPr lang="en-US"/>
        </a:p>
      </dgm:t>
    </dgm:pt>
    <dgm:pt modelId="{9DA36B12-89E7-492B-A566-C7561F183A28}" type="pres">
      <dgm:prSet presAssocID="{910C8C8C-A51A-4AE9-A698-8A7F76FF92DC}" presName="rootConnector" presStyleLbl="node3" presStyleIdx="0" presStyleCnt="7"/>
      <dgm:spPr/>
      <dgm:t>
        <a:bodyPr/>
        <a:lstStyle/>
        <a:p>
          <a:endParaRPr lang="en-US"/>
        </a:p>
      </dgm:t>
    </dgm:pt>
    <dgm:pt modelId="{C47CED4C-852E-4BB2-AD9E-82D7B448F8ED}" type="pres">
      <dgm:prSet presAssocID="{910C8C8C-A51A-4AE9-A698-8A7F76FF92DC}" presName="hierChild4" presStyleCnt="0"/>
      <dgm:spPr/>
      <dgm:t>
        <a:bodyPr/>
        <a:lstStyle/>
        <a:p>
          <a:endParaRPr lang="en-US"/>
        </a:p>
      </dgm:t>
    </dgm:pt>
    <dgm:pt modelId="{EF17A918-B64B-47E2-8AD0-7D2AFF5B27BB}" type="pres">
      <dgm:prSet presAssocID="{910C8C8C-A51A-4AE9-A698-8A7F76FF92DC}" presName="hierChild5" presStyleCnt="0"/>
      <dgm:spPr/>
      <dgm:t>
        <a:bodyPr/>
        <a:lstStyle/>
        <a:p>
          <a:endParaRPr lang="en-US"/>
        </a:p>
      </dgm:t>
    </dgm:pt>
    <dgm:pt modelId="{1DFE21F7-C647-4235-8B73-C47700E35CC7}" type="pres">
      <dgm:prSet presAssocID="{17EE70D4-ECB9-4839-B62B-2AC1F84F0E9A}" presName="Name37" presStyleLbl="parChTrans1D3" presStyleIdx="1" presStyleCnt="7"/>
      <dgm:spPr/>
      <dgm:t>
        <a:bodyPr/>
        <a:lstStyle/>
        <a:p>
          <a:endParaRPr lang="en-US"/>
        </a:p>
      </dgm:t>
    </dgm:pt>
    <dgm:pt modelId="{B9695267-9A70-4F24-AC11-EEF253F31330}" type="pres">
      <dgm:prSet presAssocID="{9D6B5A6E-0D81-4793-B14C-EB5A26C34B19}" presName="hierRoot2" presStyleCnt="0">
        <dgm:presLayoutVars>
          <dgm:hierBranch val="init"/>
        </dgm:presLayoutVars>
      </dgm:prSet>
      <dgm:spPr/>
      <dgm:t>
        <a:bodyPr/>
        <a:lstStyle/>
        <a:p>
          <a:endParaRPr lang="en-US"/>
        </a:p>
      </dgm:t>
    </dgm:pt>
    <dgm:pt modelId="{785D35F9-68EC-4F9E-96D0-75029EE7C848}" type="pres">
      <dgm:prSet presAssocID="{9D6B5A6E-0D81-4793-B14C-EB5A26C34B19}" presName="rootComposite" presStyleCnt="0"/>
      <dgm:spPr/>
      <dgm:t>
        <a:bodyPr/>
        <a:lstStyle/>
        <a:p>
          <a:endParaRPr lang="en-US"/>
        </a:p>
      </dgm:t>
    </dgm:pt>
    <dgm:pt modelId="{F557BA9A-1261-447C-B931-2392C286687C}" type="pres">
      <dgm:prSet presAssocID="{9D6B5A6E-0D81-4793-B14C-EB5A26C34B19}" presName="rootText" presStyleLbl="node3" presStyleIdx="1" presStyleCnt="7" custScaleX="479480" custScaleY="110000" custLinFactNeighborX="-77491" custLinFactNeighborY="-37304">
        <dgm:presLayoutVars>
          <dgm:chPref val="3"/>
        </dgm:presLayoutVars>
      </dgm:prSet>
      <dgm:spPr>
        <a:prstGeom prst="roundRect">
          <a:avLst/>
        </a:prstGeom>
      </dgm:spPr>
      <dgm:t>
        <a:bodyPr/>
        <a:lstStyle/>
        <a:p>
          <a:endParaRPr lang="en-US"/>
        </a:p>
      </dgm:t>
    </dgm:pt>
    <dgm:pt modelId="{F439DD8F-67F7-4806-8B96-DCD0EAD7BA01}" type="pres">
      <dgm:prSet presAssocID="{9D6B5A6E-0D81-4793-B14C-EB5A26C34B19}" presName="rootConnector" presStyleLbl="node3" presStyleIdx="1" presStyleCnt="7"/>
      <dgm:spPr/>
      <dgm:t>
        <a:bodyPr/>
        <a:lstStyle/>
        <a:p>
          <a:endParaRPr lang="en-US"/>
        </a:p>
      </dgm:t>
    </dgm:pt>
    <dgm:pt modelId="{491DE5F6-6FA4-4C1D-B027-6F4176B5BD4B}" type="pres">
      <dgm:prSet presAssocID="{9D6B5A6E-0D81-4793-B14C-EB5A26C34B19}" presName="hierChild4" presStyleCnt="0"/>
      <dgm:spPr/>
      <dgm:t>
        <a:bodyPr/>
        <a:lstStyle/>
        <a:p>
          <a:endParaRPr lang="en-US"/>
        </a:p>
      </dgm:t>
    </dgm:pt>
    <dgm:pt modelId="{ED76463B-BAD7-4FC9-BFD3-515AFACADF0D}" type="pres">
      <dgm:prSet presAssocID="{9D6B5A6E-0D81-4793-B14C-EB5A26C34B19}" presName="hierChild5" presStyleCnt="0"/>
      <dgm:spPr/>
      <dgm:t>
        <a:bodyPr/>
        <a:lstStyle/>
        <a:p>
          <a:endParaRPr lang="en-US"/>
        </a:p>
      </dgm:t>
    </dgm:pt>
    <dgm:pt modelId="{97C24008-C17D-4197-8539-4F3AF74B7387}" type="pres">
      <dgm:prSet presAssocID="{48CA6108-151A-43C0-A98D-D620BCF21FB8}" presName="Name37" presStyleLbl="parChTrans1D3" presStyleIdx="2" presStyleCnt="7"/>
      <dgm:spPr/>
      <dgm:t>
        <a:bodyPr/>
        <a:lstStyle/>
        <a:p>
          <a:endParaRPr lang="en-US"/>
        </a:p>
      </dgm:t>
    </dgm:pt>
    <dgm:pt modelId="{D389BE74-5DFB-4C0B-BE70-1BB091830EBD}" type="pres">
      <dgm:prSet presAssocID="{4ADCE75A-B590-4E5A-860F-48F20CF58E97}" presName="hierRoot2" presStyleCnt="0">
        <dgm:presLayoutVars>
          <dgm:hierBranch val="init"/>
        </dgm:presLayoutVars>
      </dgm:prSet>
      <dgm:spPr/>
      <dgm:t>
        <a:bodyPr/>
        <a:lstStyle/>
        <a:p>
          <a:endParaRPr lang="en-US"/>
        </a:p>
      </dgm:t>
    </dgm:pt>
    <dgm:pt modelId="{0CF20148-78EA-4391-8F0D-FC4876442EEA}" type="pres">
      <dgm:prSet presAssocID="{4ADCE75A-B590-4E5A-860F-48F20CF58E97}" presName="rootComposite" presStyleCnt="0"/>
      <dgm:spPr/>
      <dgm:t>
        <a:bodyPr/>
        <a:lstStyle/>
        <a:p>
          <a:endParaRPr lang="en-US"/>
        </a:p>
      </dgm:t>
    </dgm:pt>
    <dgm:pt modelId="{1444BCDE-6196-4F7F-8987-223E05720608}" type="pres">
      <dgm:prSet presAssocID="{4ADCE75A-B590-4E5A-860F-48F20CF58E97}" presName="rootText" presStyleLbl="node3" presStyleIdx="2" presStyleCnt="7" custScaleX="479479" custScaleY="110000" custLinFactNeighborX="-77491" custLinFactNeighborY="-37304">
        <dgm:presLayoutVars>
          <dgm:chPref val="3"/>
        </dgm:presLayoutVars>
      </dgm:prSet>
      <dgm:spPr>
        <a:prstGeom prst="roundRect">
          <a:avLst/>
        </a:prstGeom>
      </dgm:spPr>
      <dgm:t>
        <a:bodyPr/>
        <a:lstStyle/>
        <a:p>
          <a:endParaRPr lang="en-US"/>
        </a:p>
      </dgm:t>
    </dgm:pt>
    <dgm:pt modelId="{F1C41F78-DD3D-49C4-871A-342CCBF1CAD0}" type="pres">
      <dgm:prSet presAssocID="{4ADCE75A-B590-4E5A-860F-48F20CF58E97}" presName="rootConnector" presStyleLbl="node3" presStyleIdx="2" presStyleCnt="7"/>
      <dgm:spPr/>
      <dgm:t>
        <a:bodyPr/>
        <a:lstStyle/>
        <a:p>
          <a:endParaRPr lang="en-US"/>
        </a:p>
      </dgm:t>
    </dgm:pt>
    <dgm:pt modelId="{1BA8418C-B194-493B-860B-9B99E8F406E5}" type="pres">
      <dgm:prSet presAssocID="{4ADCE75A-B590-4E5A-860F-48F20CF58E97}" presName="hierChild4" presStyleCnt="0"/>
      <dgm:spPr/>
      <dgm:t>
        <a:bodyPr/>
        <a:lstStyle/>
        <a:p>
          <a:endParaRPr lang="en-US"/>
        </a:p>
      </dgm:t>
    </dgm:pt>
    <dgm:pt modelId="{DE846B63-1C6A-4B1A-961E-ABFFB14820B6}" type="pres">
      <dgm:prSet presAssocID="{4ADCE75A-B590-4E5A-860F-48F20CF58E97}" presName="hierChild5" presStyleCnt="0"/>
      <dgm:spPr/>
      <dgm:t>
        <a:bodyPr/>
        <a:lstStyle/>
        <a:p>
          <a:endParaRPr lang="en-US"/>
        </a:p>
      </dgm:t>
    </dgm:pt>
    <dgm:pt modelId="{4D08385E-9D61-4890-BC2A-DF88936765D3}" type="pres">
      <dgm:prSet presAssocID="{367F7EE2-B7FD-4E9C-9611-EFA01FA99A46}" presName="Name37" presStyleLbl="parChTrans1D3" presStyleIdx="3" presStyleCnt="7"/>
      <dgm:spPr/>
      <dgm:t>
        <a:bodyPr/>
        <a:lstStyle/>
        <a:p>
          <a:endParaRPr lang="en-US"/>
        </a:p>
      </dgm:t>
    </dgm:pt>
    <dgm:pt modelId="{04529FB8-EB01-494C-8A71-AD03C83B85A7}" type="pres">
      <dgm:prSet presAssocID="{AD4FF194-E1AF-409B-B659-36B06AF34B03}" presName="hierRoot2" presStyleCnt="0">
        <dgm:presLayoutVars>
          <dgm:hierBranch val="init"/>
        </dgm:presLayoutVars>
      </dgm:prSet>
      <dgm:spPr/>
      <dgm:t>
        <a:bodyPr/>
        <a:lstStyle/>
        <a:p>
          <a:endParaRPr lang="en-US"/>
        </a:p>
      </dgm:t>
    </dgm:pt>
    <dgm:pt modelId="{17B5FF1B-26B1-4271-BA4B-F37455D24A8B}" type="pres">
      <dgm:prSet presAssocID="{AD4FF194-E1AF-409B-B659-36B06AF34B03}" presName="rootComposite" presStyleCnt="0"/>
      <dgm:spPr/>
      <dgm:t>
        <a:bodyPr/>
        <a:lstStyle/>
        <a:p>
          <a:endParaRPr lang="en-US"/>
        </a:p>
      </dgm:t>
    </dgm:pt>
    <dgm:pt modelId="{A3C14557-98E0-4718-BE22-65196C3A063D}" type="pres">
      <dgm:prSet presAssocID="{AD4FF194-E1AF-409B-B659-36B06AF34B03}" presName="rootText" presStyleLbl="node3" presStyleIdx="3" presStyleCnt="7" custScaleX="480298" custScaleY="110000" custLinFactNeighborX="-78443" custLinFactNeighborY="-43614">
        <dgm:presLayoutVars>
          <dgm:chPref val="3"/>
        </dgm:presLayoutVars>
      </dgm:prSet>
      <dgm:spPr>
        <a:prstGeom prst="roundRect">
          <a:avLst/>
        </a:prstGeom>
      </dgm:spPr>
      <dgm:t>
        <a:bodyPr/>
        <a:lstStyle/>
        <a:p>
          <a:endParaRPr lang="en-US"/>
        </a:p>
      </dgm:t>
    </dgm:pt>
    <dgm:pt modelId="{F9E0A3E1-128F-4329-8AAC-97F2743415C8}" type="pres">
      <dgm:prSet presAssocID="{AD4FF194-E1AF-409B-B659-36B06AF34B03}" presName="rootConnector" presStyleLbl="node3" presStyleIdx="3" presStyleCnt="7"/>
      <dgm:spPr/>
      <dgm:t>
        <a:bodyPr/>
        <a:lstStyle/>
        <a:p>
          <a:endParaRPr lang="en-US"/>
        </a:p>
      </dgm:t>
    </dgm:pt>
    <dgm:pt modelId="{01020AD4-C18D-44AA-B078-204D5DEAAC8D}" type="pres">
      <dgm:prSet presAssocID="{AD4FF194-E1AF-409B-B659-36B06AF34B03}" presName="hierChild4" presStyleCnt="0"/>
      <dgm:spPr/>
      <dgm:t>
        <a:bodyPr/>
        <a:lstStyle/>
        <a:p>
          <a:endParaRPr lang="en-US"/>
        </a:p>
      </dgm:t>
    </dgm:pt>
    <dgm:pt modelId="{74BED922-2356-477A-9564-CCD15B691A80}" type="pres">
      <dgm:prSet presAssocID="{AD4FF194-E1AF-409B-B659-36B06AF34B03}" presName="hierChild5" presStyleCnt="0"/>
      <dgm:spPr/>
      <dgm:t>
        <a:bodyPr/>
        <a:lstStyle/>
        <a:p>
          <a:endParaRPr lang="en-US"/>
        </a:p>
      </dgm:t>
    </dgm:pt>
    <dgm:pt modelId="{C464B39E-81FD-4785-9986-DC3D8C5CF7CF}" type="pres">
      <dgm:prSet presAssocID="{692999C6-1403-4FD8-B6B2-189D41EA0BB0}" presName="hierChild5" presStyleCnt="0"/>
      <dgm:spPr/>
      <dgm:t>
        <a:bodyPr/>
        <a:lstStyle/>
        <a:p>
          <a:endParaRPr lang="en-US"/>
        </a:p>
      </dgm:t>
    </dgm:pt>
    <dgm:pt modelId="{11827556-E759-4532-B1E1-B07F067E2953}" type="pres">
      <dgm:prSet presAssocID="{7B361944-8DF6-4AF7-A41F-A6A05F2A3424}" presName="Name37" presStyleLbl="parChTrans1D2" presStyleIdx="3" presStyleCnt="11"/>
      <dgm:spPr/>
      <dgm:t>
        <a:bodyPr/>
        <a:lstStyle/>
        <a:p>
          <a:endParaRPr lang="en-US"/>
        </a:p>
      </dgm:t>
    </dgm:pt>
    <dgm:pt modelId="{0BD62E5E-FC17-464E-93E0-7A5D77834C18}" type="pres">
      <dgm:prSet presAssocID="{99757220-39ED-472C-9818-1DE57D57CABC}" presName="hierRoot2" presStyleCnt="0">
        <dgm:presLayoutVars>
          <dgm:hierBranch val="init"/>
        </dgm:presLayoutVars>
      </dgm:prSet>
      <dgm:spPr/>
      <dgm:t>
        <a:bodyPr/>
        <a:lstStyle/>
        <a:p>
          <a:endParaRPr lang="en-US"/>
        </a:p>
      </dgm:t>
    </dgm:pt>
    <dgm:pt modelId="{C8E234FE-0FF8-4324-BD8E-99A71F8FEB18}" type="pres">
      <dgm:prSet presAssocID="{99757220-39ED-472C-9818-1DE57D57CABC}" presName="rootComposite" presStyleCnt="0"/>
      <dgm:spPr/>
      <dgm:t>
        <a:bodyPr/>
        <a:lstStyle/>
        <a:p>
          <a:endParaRPr lang="en-US"/>
        </a:p>
      </dgm:t>
    </dgm:pt>
    <dgm:pt modelId="{161A46CB-A72C-46A1-8C35-9200C8A2A160}" type="pres">
      <dgm:prSet presAssocID="{99757220-39ED-472C-9818-1DE57D57CABC}" presName="rootText" presStyleLbl="node2" presStyleIdx="3" presStyleCnt="4" custScaleX="255969" custScaleY="247965" custLinFactNeighborX="-35184" custLinFactNeighborY="-45749">
        <dgm:presLayoutVars>
          <dgm:chPref val="3"/>
        </dgm:presLayoutVars>
      </dgm:prSet>
      <dgm:spPr/>
      <dgm:t>
        <a:bodyPr/>
        <a:lstStyle/>
        <a:p>
          <a:endParaRPr lang="en-US"/>
        </a:p>
      </dgm:t>
    </dgm:pt>
    <dgm:pt modelId="{DBC49B06-595E-4DFD-972E-45A1B21D0F85}" type="pres">
      <dgm:prSet presAssocID="{99757220-39ED-472C-9818-1DE57D57CABC}" presName="rootConnector" presStyleLbl="node2" presStyleIdx="3" presStyleCnt="4"/>
      <dgm:spPr/>
      <dgm:t>
        <a:bodyPr/>
        <a:lstStyle/>
        <a:p>
          <a:endParaRPr lang="en-US"/>
        </a:p>
      </dgm:t>
    </dgm:pt>
    <dgm:pt modelId="{66179CEF-47AC-4E80-9A4E-2D75CDBC0674}" type="pres">
      <dgm:prSet presAssocID="{99757220-39ED-472C-9818-1DE57D57CABC}" presName="hierChild4" presStyleCnt="0"/>
      <dgm:spPr/>
      <dgm:t>
        <a:bodyPr/>
        <a:lstStyle/>
        <a:p>
          <a:endParaRPr lang="en-US"/>
        </a:p>
      </dgm:t>
    </dgm:pt>
    <dgm:pt modelId="{63BD8A5C-978E-4F89-8799-4A4242AD318C}" type="pres">
      <dgm:prSet presAssocID="{9583AB16-19C9-4526-AD9E-99B596FE37E1}" presName="Name37" presStyleLbl="parChTrans1D3" presStyleIdx="4" presStyleCnt="7"/>
      <dgm:spPr/>
      <dgm:t>
        <a:bodyPr/>
        <a:lstStyle/>
        <a:p>
          <a:endParaRPr lang="en-US"/>
        </a:p>
      </dgm:t>
    </dgm:pt>
    <dgm:pt modelId="{1545A0C9-7999-4246-BA0A-E5D3D428926B}" type="pres">
      <dgm:prSet presAssocID="{DF9C523C-2A86-4483-B1C6-06310D094941}" presName="hierRoot2" presStyleCnt="0">
        <dgm:presLayoutVars>
          <dgm:hierBranch val="init"/>
        </dgm:presLayoutVars>
      </dgm:prSet>
      <dgm:spPr/>
      <dgm:t>
        <a:bodyPr/>
        <a:lstStyle/>
        <a:p>
          <a:endParaRPr lang="en-US"/>
        </a:p>
      </dgm:t>
    </dgm:pt>
    <dgm:pt modelId="{E4977E21-A433-44AB-8ED3-700841717C42}" type="pres">
      <dgm:prSet presAssocID="{DF9C523C-2A86-4483-B1C6-06310D094941}" presName="rootComposite" presStyleCnt="0"/>
      <dgm:spPr/>
      <dgm:t>
        <a:bodyPr/>
        <a:lstStyle/>
        <a:p>
          <a:endParaRPr lang="en-US"/>
        </a:p>
      </dgm:t>
    </dgm:pt>
    <dgm:pt modelId="{6E1A000C-423A-4512-9E67-7CE0F30FB421}" type="pres">
      <dgm:prSet presAssocID="{DF9C523C-2A86-4483-B1C6-06310D094941}" presName="rootText" presStyleLbl="node3" presStyleIdx="4" presStyleCnt="7" custScaleX="309833" custScaleY="106370" custLinFactNeighborX="-25515" custLinFactNeighborY="32590">
        <dgm:presLayoutVars>
          <dgm:chPref val="3"/>
        </dgm:presLayoutVars>
      </dgm:prSet>
      <dgm:spPr>
        <a:prstGeom prst="roundRect">
          <a:avLst/>
        </a:prstGeom>
      </dgm:spPr>
      <dgm:t>
        <a:bodyPr/>
        <a:lstStyle/>
        <a:p>
          <a:endParaRPr lang="en-US"/>
        </a:p>
      </dgm:t>
    </dgm:pt>
    <dgm:pt modelId="{975D9FEF-E541-4F2A-8027-78170080B32D}" type="pres">
      <dgm:prSet presAssocID="{DF9C523C-2A86-4483-B1C6-06310D094941}" presName="rootConnector" presStyleLbl="node3" presStyleIdx="4" presStyleCnt="7"/>
      <dgm:spPr/>
      <dgm:t>
        <a:bodyPr/>
        <a:lstStyle/>
        <a:p>
          <a:endParaRPr lang="en-US"/>
        </a:p>
      </dgm:t>
    </dgm:pt>
    <dgm:pt modelId="{32DCAF11-58B9-42CB-98B5-418E8F443217}" type="pres">
      <dgm:prSet presAssocID="{DF9C523C-2A86-4483-B1C6-06310D094941}" presName="hierChild4" presStyleCnt="0"/>
      <dgm:spPr/>
      <dgm:t>
        <a:bodyPr/>
        <a:lstStyle/>
        <a:p>
          <a:endParaRPr lang="en-US"/>
        </a:p>
      </dgm:t>
    </dgm:pt>
    <dgm:pt modelId="{7A3C4860-DD00-4CFB-8EE3-A10C491E4BAD}" type="pres">
      <dgm:prSet presAssocID="{DF9C523C-2A86-4483-B1C6-06310D094941}" presName="hierChild5" presStyleCnt="0"/>
      <dgm:spPr/>
      <dgm:t>
        <a:bodyPr/>
        <a:lstStyle/>
        <a:p>
          <a:endParaRPr lang="en-US"/>
        </a:p>
      </dgm:t>
    </dgm:pt>
    <dgm:pt modelId="{A83B79A6-7D93-423C-BAB0-64F4583BB49E}" type="pres">
      <dgm:prSet presAssocID="{E251ACB1-4A6F-4235-9C87-4E29EDFD2839}" presName="Name37" presStyleLbl="parChTrans1D3" presStyleIdx="5" presStyleCnt="7"/>
      <dgm:spPr/>
      <dgm:t>
        <a:bodyPr/>
        <a:lstStyle/>
        <a:p>
          <a:endParaRPr lang="en-US"/>
        </a:p>
      </dgm:t>
    </dgm:pt>
    <dgm:pt modelId="{34C52F64-0A57-41E4-B358-A77D3CF1E56A}" type="pres">
      <dgm:prSet presAssocID="{2AB0A0C2-A597-44C3-9E9A-063FE68ECC6D}" presName="hierRoot2" presStyleCnt="0">
        <dgm:presLayoutVars>
          <dgm:hierBranch val="init"/>
        </dgm:presLayoutVars>
      </dgm:prSet>
      <dgm:spPr/>
      <dgm:t>
        <a:bodyPr/>
        <a:lstStyle/>
        <a:p>
          <a:endParaRPr lang="en-US"/>
        </a:p>
      </dgm:t>
    </dgm:pt>
    <dgm:pt modelId="{81B6539C-06B2-4912-8D97-7799318513A0}" type="pres">
      <dgm:prSet presAssocID="{2AB0A0C2-A597-44C3-9E9A-063FE68ECC6D}" presName="rootComposite" presStyleCnt="0"/>
      <dgm:spPr/>
      <dgm:t>
        <a:bodyPr/>
        <a:lstStyle/>
        <a:p>
          <a:endParaRPr lang="en-US"/>
        </a:p>
      </dgm:t>
    </dgm:pt>
    <dgm:pt modelId="{9F59D769-A602-4E88-8141-25A11B7CB6C4}" type="pres">
      <dgm:prSet presAssocID="{2AB0A0C2-A597-44C3-9E9A-063FE68ECC6D}" presName="rootText" presStyleLbl="node3" presStyleIdx="5" presStyleCnt="7" custScaleX="309833" custScaleY="106370" custLinFactNeighborX="-25515" custLinFactNeighborY="32590">
        <dgm:presLayoutVars>
          <dgm:chPref val="3"/>
        </dgm:presLayoutVars>
      </dgm:prSet>
      <dgm:spPr>
        <a:prstGeom prst="roundRect">
          <a:avLst/>
        </a:prstGeom>
      </dgm:spPr>
      <dgm:t>
        <a:bodyPr/>
        <a:lstStyle/>
        <a:p>
          <a:endParaRPr lang="en-US"/>
        </a:p>
      </dgm:t>
    </dgm:pt>
    <dgm:pt modelId="{1A4035FD-B34A-4439-A0DF-2395F076817E}" type="pres">
      <dgm:prSet presAssocID="{2AB0A0C2-A597-44C3-9E9A-063FE68ECC6D}" presName="rootConnector" presStyleLbl="node3" presStyleIdx="5" presStyleCnt="7"/>
      <dgm:spPr/>
      <dgm:t>
        <a:bodyPr/>
        <a:lstStyle/>
        <a:p>
          <a:endParaRPr lang="en-US"/>
        </a:p>
      </dgm:t>
    </dgm:pt>
    <dgm:pt modelId="{9EDC7EFF-D4EE-4593-98E4-C091077685E0}" type="pres">
      <dgm:prSet presAssocID="{2AB0A0C2-A597-44C3-9E9A-063FE68ECC6D}" presName="hierChild4" presStyleCnt="0"/>
      <dgm:spPr/>
      <dgm:t>
        <a:bodyPr/>
        <a:lstStyle/>
        <a:p>
          <a:endParaRPr lang="en-US"/>
        </a:p>
      </dgm:t>
    </dgm:pt>
    <dgm:pt modelId="{7A9C85D1-D23F-47F2-93AA-F617101CF5DA}" type="pres">
      <dgm:prSet presAssocID="{2AB0A0C2-A597-44C3-9E9A-063FE68ECC6D}" presName="hierChild5" presStyleCnt="0"/>
      <dgm:spPr/>
      <dgm:t>
        <a:bodyPr/>
        <a:lstStyle/>
        <a:p>
          <a:endParaRPr lang="en-US"/>
        </a:p>
      </dgm:t>
    </dgm:pt>
    <dgm:pt modelId="{AE5901F1-8F83-4EBA-AC34-6625C4E9EC2F}" type="pres">
      <dgm:prSet presAssocID="{A699A7CC-389E-4AB6-A3A5-4AE8853B8577}" presName="Name37" presStyleLbl="parChTrans1D3" presStyleIdx="6" presStyleCnt="7"/>
      <dgm:spPr/>
      <dgm:t>
        <a:bodyPr/>
        <a:lstStyle/>
        <a:p>
          <a:endParaRPr lang="en-US"/>
        </a:p>
      </dgm:t>
    </dgm:pt>
    <dgm:pt modelId="{5BDA169A-217C-4DE3-A634-7799E50FDC99}" type="pres">
      <dgm:prSet presAssocID="{D45093A4-45AC-40C4-8F4E-421A6F5517F3}" presName="hierRoot2" presStyleCnt="0">
        <dgm:presLayoutVars>
          <dgm:hierBranch val="init"/>
        </dgm:presLayoutVars>
      </dgm:prSet>
      <dgm:spPr/>
      <dgm:t>
        <a:bodyPr/>
        <a:lstStyle/>
        <a:p>
          <a:endParaRPr lang="en-US"/>
        </a:p>
      </dgm:t>
    </dgm:pt>
    <dgm:pt modelId="{BC60763D-4352-4E23-88B3-D8FF200D0B26}" type="pres">
      <dgm:prSet presAssocID="{D45093A4-45AC-40C4-8F4E-421A6F5517F3}" presName="rootComposite" presStyleCnt="0"/>
      <dgm:spPr/>
      <dgm:t>
        <a:bodyPr/>
        <a:lstStyle/>
        <a:p>
          <a:endParaRPr lang="en-US"/>
        </a:p>
      </dgm:t>
    </dgm:pt>
    <dgm:pt modelId="{3536E876-CC10-426E-98E5-01747B1406E3}" type="pres">
      <dgm:prSet presAssocID="{D45093A4-45AC-40C4-8F4E-421A6F5517F3}" presName="rootText" presStyleLbl="node3" presStyleIdx="6" presStyleCnt="7" custScaleX="307237" custScaleY="106370" custLinFactNeighborX="-25515" custLinFactNeighborY="32590">
        <dgm:presLayoutVars>
          <dgm:chPref val="3"/>
        </dgm:presLayoutVars>
      </dgm:prSet>
      <dgm:spPr>
        <a:prstGeom prst="roundRect">
          <a:avLst/>
        </a:prstGeom>
      </dgm:spPr>
      <dgm:t>
        <a:bodyPr/>
        <a:lstStyle/>
        <a:p>
          <a:endParaRPr lang="en-US"/>
        </a:p>
      </dgm:t>
    </dgm:pt>
    <dgm:pt modelId="{3C7F1E1E-FD30-42D0-82AF-BF1D23EEADD2}" type="pres">
      <dgm:prSet presAssocID="{D45093A4-45AC-40C4-8F4E-421A6F5517F3}" presName="rootConnector" presStyleLbl="node3" presStyleIdx="6" presStyleCnt="7"/>
      <dgm:spPr/>
      <dgm:t>
        <a:bodyPr/>
        <a:lstStyle/>
        <a:p>
          <a:endParaRPr lang="en-US"/>
        </a:p>
      </dgm:t>
    </dgm:pt>
    <dgm:pt modelId="{379D821B-910F-43D8-9BC2-468A1CD53E91}" type="pres">
      <dgm:prSet presAssocID="{D45093A4-45AC-40C4-8F4E-421A6F5517F3}" presName="hierChild4" presStyleCnt="0"/>
      <dgm:spPr/>
      <dgm:t>
        <a:bodyPr/>
        <a:lstStyle/>
        <a:p>
          <a:endParaRPr lang="en-US"/>
        </a:p>
      </dgm:t>
    </dgm:pt>
    <dgm:pt modelId="{C2655CB8-20F9-4E0D-8606-BAAC852507EB}" type="pres">
      <dgm:prSet presAssocID="{D45093A4-45AC-40C4-8F4E-421A6F5517F3}" presName="hierChild5" presStyleCnt="0"/>
      <dgm:spPr/>
      <dgm:t>
        <a:bodyPr/>
        <a:lstStyle/>
        <a:p>
          <a:endParaRPr lang="en-US"/>
        </a:p>
      </dgm:t>
    </dgm:pt>
    <dgm:pt modelId="{9C349CE8-D155-4EE6-8F26-0B8395E3DFA2}" type="pres">
      <dgm:prSet presAssocID="{99757220-39ED-472C-9818-1DE57D57CABC}" presName="hierChild5" presStyleCnt="0"/>
      <dgm:spPr/>
      <dgm:t>
        <a:bodyPr/>
        <a:lstStyle/>
        <a:p>
          <a:endParaRPr lang="en-US"/>
        </a:p>
      </dgm:t>
    </dgm:pt>
    <dgm:pt modelId="{1A384AA4-BAD0-42F3-BE03-40D10EE74DF2}" type="pres">
      <dgm:prSet presAssocID="{D5ADCF51-B534-4D17-9078-D4AEDE9BCA9A}" presName="hierChild3" presStyleCnt="0"/>
      <dgm:spPr/>
      <dgm:t>
        <a:bodyPr/>
        <a:lstStyle/>
        <a:p>
          <a:endParaRPr lang="en-US"/>
        </a:p>
      </dgm:t>
    </dgm:pt>
    <dgm:pt modelId="{EA16E294-2C7E-43E3-94D0-77235A8009B3}" type="pres">
      <dgm:prSet presAssocID="{78EA4632-A7CA-4809-8A35-3D8176B8A3DD}" presName="Name111" presStyleLbl="parChTrans1D2" presStyleIdx="4" presStyleCnt="11"/>
      <dgm:spPr/>
      <dgm:t>
        <a:bodyPr/>
        <a:lstStyle/>
        <a:p>
          <a:endParaRPr lang="en-US"/>
        </a:p>
      </dgm:t>
    </dgm:pt>
    <dgm:pt modelId="{76CB8BC4-ECDF-4E76-8222-FB1A310B32FF}" type="pres">
      <dgm:prSet presAssocID="{D98A0518-F5CB-4AFF-BB6A-A5AA1F95B3CD}" presName="hierRoot3" presStyleCnt="0">
        <dgm:presLayoutVars>
          <dgm:hierBranch val="init"/>
        </dgm:presLayoutVars>
      </dgm:prSet>
      <dgm:spPr/>
      <dgm:t>
        <a:bodyPr/>
        <a:lstStyle/>
        <a:p>
          <a:endParaRPr lang="en-US"/>
        </a:p>
      </dgm:t>
    </dgm:pt>
    <dgm:pt modelId="{F8A30A82-167C-4539-91D9-B35DDB5AC68A}" type="pres">
      <dgm:prSet presAssocID="{D98A0518-F5CB-4AFF-BB6A-A5AA1F95B3CD}" presName="rootComposite3" presStyleCnt="0"/>
      <dgm:spPr/>
      <dgm:t>
        <a:bodyPr/>
        <a:lstStyle/>
        <a:p>
          <a:endParaRPr lang="en-US"/>
        </a:p>
      </dgm:t>
    </dgm:pt>
    <dgm:pt modelId="{5D0D9BBF-1688-4BD0-BA0D-A69F3EC68DF5}" type="pres">
      <dgm:prSet presAssocID="{D98A0518-F5CB-4AFF-BB6A-A5AA1F95B3CD}" presName="rootText3" presStyleLbl="asst1" presStyleIdx="0" presStyleCnt="7" custScaleX="476926" custScaleY="95151" custLinFactX="434252" custLinFactY="-200000" custLinFactNeighborX="500000" custLinFactNeighborY="-272926">
        <dgm:presLayoutVars>
          <dgm:chPref val="3"/>
        </dgm:presLayoutVars>
      </dgm:prSet>
      <dgm:spPr>
        <a:prstGeom prst="roundRect">
          <a:avLst/>
        </a:prstGeom>
      </dgm:spPr>
      <dgm:t>
        <a:bodyPr/>
        <a:lstStyle/>
        <a:p>
          <a:endParaRPr lang="en-US"/>
        </a:p>
      </dgm:t>
    </dgm:pt>
    <dgm:pt modelId="{A8163427-1AA4-4F9A-ABAC-B473DE60292F}" type="pres">
      <dgm:prSet presAssocID="{D98A0518-F5CB-4AFF-BB6A-A5AA1F95B3CD}" presName="rootConnector3" presStyleLbl="asst1" presStyleIdx="0" presStyleCnt="7"/>
      <dgm:spPr/>
      <dgm:t>
        <a:bodyPr/>
        <a:lstStyle/>
        <a:p>
          <a:endParaRPr lang="en-US"/>
        </a:p>
      </dgm:t>
    </dgm:pt>
    <dgm:pt modelId="{064AA0D4-7755-4998-9C5F-C8D260E0F4BC}" type="pres">
      <dgm:prSet presAssocID="{D98A0518-F5CB-4AFF-BB6A-A5AA1F95B3CD}" presName="hierChild6" presStyleCnt="0"/>
      <dgm:spPr/>
      <dgm:t>
        <a:bodyPr/>
        <a:lstStyle/>
        <a:p>
          <a:endParaRPr lang="en-US"/>
        </a:p>
      </dgm:t>
    </dgm:pt>
    <dgm:pt modelId="{2D3B45CF-3396-47AC-95CA-7342DCF02E30}" type="pres">
      <dgm:prSet presAssocID="{D98A0518-F5CB-4AFF-BB6A-A5AA1F95B3CD}" presName="hierChild7" presStyleCnt="0"/>
      <dgm:spPr/>
      <dgm:t>
        <a:bodyPr/>
        <a:lstStyle/>
        <a:p>
          <a:endParaRPr lang="en-US"/>
        </a:p>
      </dgm:t>
    </dgm:pt>
    <dgm:pt modelId="{3F81DC30-6B62-424C-A74B-98D428CEE6B4}" type="pres">
      <dgm:prSet presAssocID="{87BF89D4-D84A-45E0-A8A8-7ED096E78667}" presName="Name111" presStyleLbl="parChTrans1D2" presStyleIdx="5" presStyleCnt="11"/>
      <dgm:spPr/>
      <dgm:t>
        <a:bodyPr/>
        <a:lstStyle/>
        <a:p>
          <a:endParaRPr lang="en-US"/>
        </a:p>
      </dgm:t>
    </dgm:pt>
    <dgm:pt modelId="{70C8F12A-E0CA-4BBB-9252-B464E4AE666E}" type="pres">
      <dgm:prSet presAssocID="{E2E69703-568A-4B86-9058-D3694FFD26F3}" presName="hierRoot3" presStyleCnt="0">
        <dgm:presLayoutVars>
          <dgm:hierBranch val="init"/>
        </dgm:presLayoutVars>
      </dgm:prSet>
      <dgm:spPr/>
      <dgm:t>
        <a:bodyPr/>
        <a:lstStyle/>
        <a:p>
          <a:endParaRPr lang="en-US"/>
        </a:p>
      </dgm:t>
    </dgm:pt>
    <dgm:pt modelId="{C2A92BA5-85C0-4A4D-B560-AF05EA2DEC65}" type="pres">
      <dgm:prSet presAssocID="{E2E69703-568A-4B86-9058-D3694FFD26F3}" presName="rootComposite3" presStyleCnt="0"/>
      <dgm:spPr/>
      <dgm:t>
        <a:bodyPr/>
        <a:lstStyle/>
        <a:p>
          <a:endParaRPr lang="en-US"/>
        </a:p>
      </dgm:t>
    </dgm:pt>
    <dgm:pt modelId="{85CD7A71-ECB5-4AA5-9C61-E0A7A71F3BC5}" type="pres">
      <dgm:prSet presAssocID="{E2E69703-568A-4B86-9058-D3694FFD26F3}" presName="rootText3" presStyleLbl="asst1" presStyleIdx="1" presStyleCnt="7" custScaleX="343268" custScaleY="92197" custLinFactX="200000" custLinFactY="-51212" custLinFactNeighborX="279897" custLinFactNeighborY="-100000">
        <dgm:presLayoutVars>
          <dgm:chPref val="3"/>
        </dgm:presLayoutVars>
      </dgm:prSet>
      <dgm:spPr>
        <a:prstGeom prst="roundRect">
          <a:avLst/>
        </a:prstGeom>
      </dgm:spPr>
      <dgm:t>
        <a:bodyPr/>
        <a:lstStyle/>
        <a:p>
          <a:endParaRPr lang="en-US"/>
        </a:p>
      </dgm:t>
    </dgm:pt>
    <dgm:pt modelId="{7E522F52-EA2D-4B60-B130-D049B0BD7D91}" type="pres">
      <dgm:prSet presAssocID="{E2E69703-568A-4B86-9058-D3694FFD26F3}" presName="rootConnector3" presStyleLbl="asst1" presStyleIdx="1" presStyleCnt="7"/>
      <dgm:spPr/>
      <dgm:t>
        <a:bodyPr/>
        <a:lstStyle/>
        <a:p>
          <a:endParaRPr lang="en-US"/>
        </a:p>
      </dgm:t>
    </dgm:pt>
    <dgm:pt modelId="{BCA87611-9007-4303-94DE-C5907E96CEBA}" type="pres">
      <dgm:prSet presAssocID="{E2E69703-568A-4B86-9058-D3694FFD26F3}" presName="hierChild6" presStyleCnt="0"/>
      <dgm:spPr/>
      <dgm:t>
        <a:bodyPr/>
        <a:lstStyle/>
        <a:p>
          <a:endParaRPr lang="en-US"/>
        </a:p>
      </dgm:t>
    </dgm:pt>
    <dgm:pt modelId="{016E9ED5-4BD0-4A2B-8F8F-5E2E6D260ED3}" type="pres">
      <dgm:prSet presAssocID="{E2E69703-568A-4B86-9058-D3694FFD26F3}" presName="hierChild7" presStyleCnt="0"/>
      <dgm:spPr/>
      <dgm:t>
        <a:bodyPr/>
        <a:lstStyle/>
        <a:p>
          <a:endParaRPr lang="en-US"/>
        </a:p>
      </dgm:t>
    </dgm:pt>
    <dgm:pt modelId="{E352E3AD-E55A-4F7B-96A6-A20D37722695}" type="pres">
      <dgm:prSet presAssocID="{AA39ABAF-868B-4C37-A8C1-D13FA4AFF02B}" presName="Name111" presStyleLbl="parChTrans1D2" presStyleIdx="6" presStyleCnt="11"/>
      <dgm:spPr/>
      <dgm:t>
        <a:bodyPr/>
        <a:lstStyle/>
        <a:p>
          <a:endParaRPr lang="en-US"/>
        </a:p>
      </dgm:t>
    </dgm:pt>
    <dgm:pt modelId="{E284DB84-DCF9-48D6-A4E4-3F2E994E56D5}" type="pres">
      <dgm:prSet presAssocID="{C01668BC-C03D-4EE9-86C4-BF67FA40D17E}" presName="hierRoot3" presStyleCnt="0">
        <dgm:presLayoutVars>
          <dgm:hierBranch val="init"/>
        </dgm:presLayoutVars>
      </dgm:prSet>
      <dgm:spPr/>
      <dgm:t>
        <a:bodyPr/>
        <a:lstStyle/>
        <a:p>
          <a:endParaRPr lang="en-US"/>
        </a:p>
      </dgm:t>
    </dgm:pt>
    <dgm:pt modelId="{220BFAF0-6E0A-4FA3-BD0B-D11BE1795D71}" type="pres">
      <dgm:prSet presAssocID="{C01668BC-C03D-4EE9-86C4-BF67FA40D17E}" presName="rootComposite3" presStyleCnt="0"/>
      <dgm:spPr/>
      <dgm:t>
        <a:bodyPr/>
        <a:lstStyle/>
        <a:p>
          <a:endParaRPr lang="en-US"/>
        </a:p>
      </dgm:t>
    </dgm:pt>
    <dgm:pt modelId="{F1B8D472-4730-4E80-BAF3-F6040A69C1EE}" type="pres">
      <dgm:prSet presAssocID="{C01668BC-C03D-4EE9-86C4-BF67FA40D17E}" presName="rootText3" presStyleLbl="asst1" presStyleIdx="2" presStyleCnt="7" custScaleX="413999" custScaleY="106129" custLinFactX="407092" custLinFactY="100000" custLinFactNeighborX="500000" custLinFactNeighborY="178561">
        <dgm:presLayoutVars>
          <dgm:chPref val="3"/>
        </dgm:presLayoutVars>
      </dgm:prSet>
      <dgm:spPr>
        <a:prstGeom prst="roundRect">
          <a:avLst/>
        </a:prstGeom>
      </dgm:spPr>
      <dgm:t>
        <a:bodyPr/>
        <a:lstStyle/>
        <a:p>
          <a:endParaRPr lang="en-US"/>
        </a:p>
      </dgm:t>
    </dgm:pt>
    <dgm:pt modelId="{B7C00008-00D0-4A41-87EA-92D843A80AB1}" type="pres">
      <dgm:prSet presAssocID="{C01668BC-C03D-4EE9-86C4-BF67FA40D17E}" presName="rootConnector3" presStyleLbl="asst1" presStyleIdx="2" presStyleCnt="7"/>
      <dgm:spPr/>
      <dgm:t>
        <a:bodyPr/>
        <a:lstStyle/>
        <a:p>
          <a:endParaRPr lang="en-US"/>
        </a:p>
      </dgm:t>
    </dgm:pt>
    <dgm:pt modelId="{F1F48364-A779-4907-87CA-085FCDC73125}" type="pres">
      <dgm:prSet presAssocID="{C01668BC-C03D-4EE9-86C4-BF67FA40D17E}" presName="hierChild6" presStyleCnt="0"/>
      <dgm:spPr/>
      <dgm:t>
        <a:bodyPr/>
        <a:lstStyle/>
        <a:p>
          <a:endParaRPr lang="en-US"/>
        </a:p>
      </dgm:t>
    </dgm:pt>
    <dgm:pt modelId="{57DA9BCF-9BFC-4355-B342-65183D30CA9E}" type="pres">
      <dgm:prSet presAssocID="{C01668BC-C03D-4EE9-86C4-BF67FA40D17E}" presName="hierChild7" presStyleCnt="0"/>
      <dgm:spPr/>
      <dgm:t>
        <a:bodyPr/>
        <a:lstStyle/>
        <a:p>
          <a:endParaRPr lang="en-US"/>
        </a:p>
      </dgm:t>
    </dgm:pt>
    <dgm:pt modelId="{16A351EF-F6D4-4A2C-805F-90BEAB77D1F8}" type="pres">
      <dgm:prSet presAssocID="{0F529CBF-A24F-47E9-8245-6DF0E3F85EAA}" presName="Name111" presStyleLbl="parChTrans1D2" presStyleIdx="7" presStyleCnt="11"/>
      <dgm:spPr/>
      <dgm:t>
        <a:bodyPr/>
        <a:lstStyle/>
        <a:p>
          <a:endParaRPr lang="en-US"/>
        </a:p>
      </dgm:t>
    </dgm:pt>
    <dgm:pt modelId="{E6326C31-2B0A-4455-84E2-054F3E8D341E}" type="pres">
      <dgm:prSet presAssocID="{4CAAC98D-22FB-471C-9577-CE0F5663100A}" presName="hierRoot3" presStyleCnt="0">
        <dgm:presLayoutVars>
          <dgm:hierBranch val="init"/>
        </dgm:presLayoutVars>
      </dgm:prSet>
      <dgm:spPr/>
      <dgm:t>
        <a:bodyPr/>
        <a:lstStyle/>
        <a:p>
          <a:endParaRPr lang="en-US"/>
        </a:p>
      </dgm:t>
    </dgm:pt>
    <dgm:pt modelId="{DB718C87-5E08-4A93-A45C-9F6F9C091A16}" type="pres">
      <dgm:prSet presAssocID="{4CAAC98D-22FB-471C-9577-CE0F5663100A}" presName="rootComposite3" presStyleCnt="0"/>
      <dgm:spPr/>
      <dgm:t>
        <a:bodyPr/>
        <a:lstStyle/>
        <a:p>
          <a:endParaRPr lang="en-US"/>
        </a:p>
      </dgm:t>
    </dgm:pt>
    <dgm:pt modelId="{CE97AA6E-683D-4D13-A40C-E7097899EBDD}" type="pres">
      <dgm:prSet presAssocID="{4CAAC98D-22FB-471C-9577-CE0F5663100A}" presName="rootText3" presStyleLbl="asst1" presStyleIdx="3" presStyleCnt="7" custScaleX="389686" custScaleY="115121" custLinFactX="200000" custLinFactNeighborX="233479" custLinFactNeighborY="-7480">
        <dgm:presLayoutVars>
          <dgm:chPref val="3"/>
        </dgm:presLayoutVars>
      </dgm:prSet>
      <dgm:spPr>
        <a:prstGeom prst="roundRect">
          <a:avLst/>
        </a:prstGeom>
      </dgm:spPr>
      <dgm:t>
        <a:bodyPr/>
        <a:lstStyle/>
        <a:p>
          <a:endParaRPr lang="en-US"/>
        </a:p>
      </dgm:t>
    </dgm:pt>
    <dgm:pt modelId="{448D2DDF-6D00-4868-9438-1538BB234F97}" type="pres">
      <dgm:prSet presAssocID="{4CAAC98D-22FB-471C-9577-CE0F5663100A}" presName="rootConnector3" presStyleLbl="asst1" presStyleIdx="3" presStyleCnt="7"/>
      <dgm:spPr/>
      <dgm:t>
        <a:bodyPr/>
        <a:lstStyle/>
        <a:p>
          <a:endParaRPr lang="en-US"/>
        </a:p>
      </dgm:t>
    </dgm:pt>
    <dgm:pt modelId="{CB5E0C9B-0EBC-4747-9D0A-99716120809F}" type="pres">
      <dgm:prSet presAssocID="{4CAAC98D-22FB-471C-9577-CE0F5663100A}" presName="hierChild6" presStyleCnt="0"/>
      <dgm:spPr/>
      <dgm:t>
        <a:bodyPr/>
        <a:lstStyle/>
        <a:p>
          <a:endParaRPr lang="en-US"/>
        </a:p>
      </dgm:t>
    </dgm:pt>
    <dgm:pt modelId="{1FE972C5-A220-4936-A32A-B90B8D02C7D7}" type="pres">
      <dgm:prSet presAssocID="{4CAAC98D-22FB-471C-9577-CE0F5663100A}" presName="hierChild7" presStyleCnt="0"/>
      <dgm:spPr/>
      <dgm:t>
        <a:bodyPr/>
        <a:lstStyle/>
        <a:p>
          <a:endParaRPr lang="en-US"/>
        </a:p>
      </dgm:t>
    </dgm:pt>
    <dgm:pt modelId="{72BA2668-E6A0-4A91-8293-F027480B6E31}" type="pres">
      <dgm:prSet presAssocID="{D27096B1-7697-4242-BA3D-9436DDE41970}" presName="Name111" presStyleLbl="parChTrans1D2" presStyleIdx="8" presStyleCnt="11"/>
      <dgm:spPr/>
      <dgm:t>
        <a:bodyPr/>
        <a:lstStyle/>
        <a:p>
          <a:endParaRPr lang="en-US"/>
        </a:p>
      </dgm:t>
    </dgm:pt>
    <dgm:pt modelId="{02E21835-ACCD-4225-B6C4-790BBF5A4CF1}" type="pres">
      <dgm:prSet presAssocID="{278C03F9-34AB-4143-AB46-04D3B80865C8}" presName="hierRoot3" presStyleCnt="0">
        <dgm:presLayoutVars>
          <dgm:hierBranch val="init"/>
        </dgm:presLayoutVars>
      </dgm:prSet>
      <dgm:spPr/>
      <dgm:t>
        <a:bodyPr/>
        <a:lstStyle/>
        <a:p>
          <a:endParaRPr lang="en-US"/>
        </a:p>
      </dgm:t>
    </dgm:pt>
    <dgm:pt modelId="{838E8FA2-3C27-4367-8D40-9ABFD06659A3}" type="pres">
      <dgm:prSet presAssocID="{278C03F9-34AB-4143-AB46-04D3B80865C8}" presName="rootComposite3" presStyleCnt="0"/>
      <dgm:spPr/>
      <dgm:t>
        <a:bodyPr/>
        <a:lstStyle/>
        <a:p>
          <a:endParaRPr lang="en-US"/>
        </a:p>
      </dgm:t>
    </dgm:pt>
    <dgm:pt modelId="{4A332D6F-9039-4FF0-8952-2BA56E110E97}" type="pres">
      <dgm:prSet presAssocID="{278C03F9-34AB-4143-AB46-04D3B80865C8}" presName="rootText3" presStyleLbl="asst1" presStyleIdx="4" presStyleCnt="7" custScaleX="404779" custScaleY="113313" custLinFactX="416312" custLinFactNeighborX="500000" custLinFactNeighborY="-24268">
        <dgm:presLayoutVars>
          <dgm:chPref val="3"/>
        </dgm:presLayoutVars>
      </dgm:prSet>
      <dgm:spPr>
        <a:prstGeom prst="roundRect">
          <a:avLst/>
        </a:prstGeom>
      </dgm:spPr>
      <dgm:t>
        <a:bodyPr/>
        <a:lstStyle/>
        <a:p>
          <a:endParaRPr lang="en-US"/>
        </a:p>
      </dgm:t>
    </dgm:pt>
    <dgm:pt modelId="{39F6E9F8-91AA-4FDD-8462-2797408F5AFF}" type="pres">
      <dgm:prSet presAssocID="{278C03F9-34AB-4143-AB46-04D3B80865C8}" presName="rootConnector3" presStyleLbl="asst1" presStyleIdx="4" presStyleCnt="7"/>
      <dgm:spPr/>
      <dgm:t>
        <a:bodyPr/>
        <a:lstStyle/>
        <a:p>
          <a:endParaRPr lang="en-US"/>
        </a:p>
      </dgm:t>
    </dgm:pt>
    <dgm:pt modelId="{900E8722-D7AD-4280-9550-FEF664E8B50F}" type="pres">
      <dgm:prSet presAssocID="{278C03F9-34AB-4143-AB46-04D3B80865C8}" presName="hierChild6" presStyleCnt="0"/>
      <dgm:spPr/>
      <dgm:t>
        <a:bodyPr/>
        <a:lstStyle/>
        <a:p>
          <a:endParaRPr lang="en-US"/>
        </a:p>
      </dgm:t>
    </dgm:pt>
    <dgm:pt modelId="{A0A8D51A-13E0-4752-9754-159A92746699}" type="pres">
      <dgm:prSet presAssocID="{278C03F9-34AB-4143-AB46-04D3B80865C8}" presName="hierChild7" presStyleCnt="0"/>
      <dgm:spPr/>
      <dgm:t>
        <a:bodyPr/>
        <a:lstStyle/>
        <a:p>
          <a:endParaRPr lang="en-US"/>
        </a:p>
      </dgm:t>
    </dgm:pt>
    <dgm:pt modelId="{0B593AA4-068B-4B56-9CD5-3EF1501819F1}" type="pres">
      <dgm:prSet presAssocID="{D50128EC-0556-4DF1-8876-DD490B2866C7}" presName="Name111" presStyleLbl="parChTrans1D2" presStyleIdx="9" presStyleCnt="11"/>
      <dgm:spPr/>
      <dgm:t>
        <a:bodyPr/>
        <a:lstStyle/>
        <a:p>
          <a:endParaRPr lang="en-US"/>
        </a:p>
      </dgm:t>
    </dgm:pt>
    <dgm:pt modelId="{F0B26B4A-7F5C-454F-98BC-645D3A3A8078}" type="pres">
      <dgm:prSet presAssocID="{F4D58D73-4CCB-4369-8E24-EF3559A121F2}" presName="hierRoot3" presStyleCnt="0">
        <dgm:presLayoutVars>
          <dgm:hierBranch val="init"/>
        </dgm:presLayoutVars>
      </dgm:prSet>
      <dgm:spPr/>
      <dgm:t>
        <a:bodyPr/>
        <a:lstStyle/>
        <a:p>
          <a:endParaRPr lang="en-US"/>
        </a:p>
      </dgm:t>
    </dgm:pt>
    <dgm:pt modelId="{14CF0729-EC7B-4C8A-8344-A641C0BB0419}" type="pres">
      <dgm:prSet presAssocID="{F4D58D73-4CCB-4369-8E24-EF3559A121F2}" presName="rootComposite3" presStyleCnt="0"/>
      <dgm:spPr/>
      <dgm:t>
        <a:bodyPr/>
        <a:lstStyle/>
        <a:p>
          <a:endParaRPr lang="en-US"/>
        </a:p>
      </dgm:t>
    </dgm:pt>
    <dgm:pt modelId="{E52E5102-4C0D-4DE8-888A-09BDABCEA62A}" type="pres">
      <dgm:prSet presAssocID="{F4D58D73-4CCB-4369-8E24-EF3559A121F2}" presName="rootText3" presStyleLbl="asst1" presStyleIdx="5" presStyleCnt="7" custScaleX="423284" custScaleY="110000" custLinFactX="199881" custLinFactY="-275054" custLinFactNeighborX="200000" custLinFactNeighborY="-300000">
        <dgm:presLayoutVars>
          <dgm:chPref val="3"/>
        </dgm:presLayoutVars>
      </dgm:prSet>
      <dgm:spPr>
        <a:prstGeom prst="roundRect">
          <a:avLst/>
        </a:prstGeom>
      </dgm:spPr>
      <dgm:t>
        <a:bodyPr/>
        <a:lstStyle/>
        <a:p>
          <a:endParaRPr lang="en-US"/>
        </a:p>
      </dgm:t>
    </dgm:pt>
    <dgm:pt modelId="{64AC9B21-96DF-4867-8973-9558B4B6EAD0}" type="pres">
      <dgm:prSet presAssocID="{F4D58D73-4CCB-4369-8E24-EF3559A121F2}" presName="rootConnector3" presStyleLbl="asst1" presStyleIdx="5" presStyleCnt="7"/>
      <dgm:spPr/>
      <dgm:t>
        <a:bodyPr/>
        <a:lstStyle/>
        <a:p>
          <a:endParaRPr lang="en-US"/>
        </a:p>
      </dgm:t>
    </dgm:pt>
    <dgm:pt modelId="{9A1B982A-7110-492F-8A98-48AE2FA53812}" type="pres">
      <dgm:prSet presAssocID="{F4D58D73-4CCB-4369-8E24-EF3559A121F2}" presName="hierChild6" presStyleCnt="0"/>
      <dgm:spPr/>
      <dgm:t>
        <a:bodyPr/>
        <a:lstStyle/>
        <a:p>
          <a:endParaRPr lang="en-US"/>
        </a:p>
      </dgm:t>
    </dgm:pt>
    <dgm:pt modelId="{B160FD61-9A1C-48F5-9F34-8BE8F43F396E}" type="pres">
      <dgm:prSet presAssocID="{F4D58D73-4CCB-4369-8E24-EF3559A121F2}" presName="hierChild7" presStyleCnt="0"/>
      <dgm:spPr/>
      <dgm:t>
        <a:bodyPr/>
        <a:lstStyle/>
        <a:p>
          <a:endParaRPr lang="en-US"/>
        </a:p>
      </dgm:t>
    </dgm:pt>
    <dgm:pt modelId="{845353EF-ED1B-4C50-A5E3-99A42E4ED82B}" type="pres">
      <dgm:prSet presAssocID="{E37FCFFC-A9B3-4C83-92D1-A383D20FA89F}" presName="Name111" presStyleLbl="parChTrans1D2" presStyleIdx="10" presStyleCnt="11"/>
      <dgm:spPr/>
      <dgm:t>
        <a:bodyPr/>
        <a:lstStyle/>
        <a:p>
          <a:endParaRPr lang="en-US"/>
        </a:p>
      </dgm:t>
    </dgm:pt>
    <dgm:pt modelId="{D7164C26-3B4A-4FE9-8A88-B7184437961E}" type="pres">
      <dgm:prSet presAssocID="{7FD78814-9DD2-4DB2-BD16-5184850CC0A1}" presName="hierRoot3" presStyleCnt="0">
        <dgm:presLayoutVars>
          <dgm:hierBranch val="init"/>
        </dgm:presLayoutVars>
      </dgm:prSet>
      <dgm:spPr/>
      <dgm:t>
        <a:bodyPr/>
        <a:lstStyle/>
        <a:p>
          <a:endParaRPr lang="en-US"/>
        </a:p>
      </dgm:t>
    </dgm:pt>
    <dgm:pt modelId="{B3E8A467-231A-4BF9-862A-9CD882CA5D45}" type="pres">
      <dgm:prSet presAssocID="{7FD78814-9DD2-4DB2-BD16-5184850CC0A1}" presName="rootComposite3" presStyleCnt="0"/>
      <dgm:spPr/>
      <dgm:t>
        <a:bodyPr/>
        <a:lstStyle/>
        <a:p>
          <a:endParaRPr lang="en-US"/>
        </a:p>
      </dgm:t>
    </dgm:pt>
    <dgm:pt modelId="{7151D516-197C-4C0F-AF59-F0969DEF5F9A}" type="pres">
      <dgm:prSet presAssocID="{7FD78814-9DD2-4DB2-BD16-5184850CC0A1}" presName="rootText3" presStyleLbl="asst1" presStyleIdx="6" presStyleCnt="7" custScaleX="347218" custScaleY="121000" custLinFactX="473873" custLinFactY="-200000" custLinFactNeighborX="500000" custLinFactNeighborY="-292023">
        <dgm:presLayoutVars>
          <dgm:chPref val="3"/>
        </dgm:presLayoutVars>
      </dgm:prSet>
      <dgm:spPr>
        <a:prstGeom prst="roundRect">
          <a:avLst/>
        </a:prstGeom>
      </dgm:spPr>
      <dgm:t>
        <a:bodyPr/>
        <a:lstStyle/>
        <a:p>
          <a:endParaRPr lang="en-US"/>
        </a:p>
      </dgm:t>
    </dgm:pt>
    <dgm:pt modelId="{34A87B1C-F49D-4E20-AB19-974E9EF646C5}" type="pres">
      <dgm:prSet presAssocID="{7FD78814-9DD2-4DB2-BD16-5184850CC0A1}" presName="rootConnector3" presStyleLbl="asst1" presStyleIdx="6" presStyleCnt="7"/>
      <dgm:spPr/>
      <dgm:t>
        <a:bodyPr/>
        <a:lstStyle/>
        <a:p>
          <a:endParaRPr lang="en-US"/>
        </a:p>
      </dgm:t>
    </dgm:pt>
    <dgm:pt modelId="{CA34F3C1-37F7-4DEA-A8B5-C807407C4EFA}" type="pres">
      <dgm:prSet presAssocID="{7FD78814-9DD2-4DB2-BD16-5184850CC0A1}" presName="hierChild6" presStyleCnt="0"/>
      <dgm:spPr/>
      <dgm:t>
        <a:bodyPr/>
        <a:lstStyle/>
        <a:p>
          <a:endParaRPr lang="en-US"/>
        </a:p>
      </dgm:t>
    </dgm:pt>
    <dgm:pt modelId="{C0DE1212-E79B-4034-ADAC-08935B64009F}" type="pres">
      <dgm:prSet presAssocID="{7FD78814-9DD2-4DB2-BD16-5184850CC0A1}" presName="hierChild7" presStyleCnt="0"/>
      <dgm:spPr/>
      <dgm:t>
        <a:bodyPr/>
        <a:lstStyle/>
        <a:p>
          <a:endParaRPr lang="en-US"/>
        </a:p>
      </dgm:t>
    </dgm:pt>
  </dgm:ptLst>
  <dgm:cxnLst>
    <dgm:cxn modelId="{CC7BF62E-A870-427B-A627-3C953434FE98}" type="presOf" srcId="{48CA6108-151A-43C0-A98D-D620BCF21FB8}" destId="{97C24008-C17D-4197-8539-4F3AF74B7387}" srcOrd="0" destOrd="0" presId="urn:microsoft.com/office/officeart/2005/8/layout/orgChart1"/>
    <dgm:cxn modelId="{C5393AB1-6453-4E2E-AA52-4D5F3618BEA1}" srcId="{D5ADCF51-B534-4D17-9078-D4AEDE9BCA9A}" destId="{E2E69703-568A-4B86-9058-D3694FFD26F3}" srcOrd="4" destOrd="0" parTransId="{87BF89D4-D84A-45E0-A8A8-7ED096E78667}" sibTransId="{8F764FED-FE70-4A08-B927-999B48AD28AD}"/>
    <dgm:cxn modelId="{544EA855-AD2B-44A6-B3DD-ACDB867FF9B1}" srcId="{D5ADCF51-B534-4D17-9078-D4AEDE9BCA9A}" destId="{278C03F9-34AB-4143-AB46-04D3B80865C8}" srcOrd="7" destOrd="0" parTransId="{D27096B1-7697-4242-BA3D-9436DDE41970}" sibTransId="{7B4B27AE-2E59-4FA1-8A63-A2B58E9AA608}"/>
    <dgm:cxn modelId="{3E20C833-59F3-4785-9BE3-C1769421E664}" type="presOf" srcId="{E251ACB1-4A6F-4235-9C87-4E29EDFD2839}" destId="{A83B79A6-7D93-423C-BAB0-64F4583BB49E}" srcOrd="0" destOrd="0" presId="urn:microsoft.com/office/officeart/2005/8/layout/orgChart1"/>
    <dgm:cxn modelId="{6B6B5818-1939-4A56-8703-495252E799E8}" type="presOf" srcId="{4ADCE75A-B590-4E5A-860F-48F20CF58E97}" destId="{1444BCDE-6196-4F7F-8987-223E05720608}" srcOrd="0" destOrd="0" presId="urn:microsoft.com/office/officeart/2005/8/layout/orgChart1"/>
    <dgm:cxn modelId="{7D761AE4-2542-4F68-9539-D5099AF8CD21}" srcId="{4E0336DF-E164-4189-9744-6C0059C6262E}" destId="{D5ADCF51-B534-4D17-9078-D4AEDE9BCA9A}" srcOrd="0" destOrd="0" parTransId="{462DD3C7-D4DD-4CEC-8C5D-5A43A74A3CFD}" sibTransId="{C4F71EEE-4EB4-48C0-8F9B-5D1FC0197C46}"/>
    <dgm:cxn modelId="{B49DF798-5848-4E70-948B-303F1A3C840F}" type="presOf" srcId="{D5ADCF51-B534-4D17-9078-D4AEDE9BCA9A}" destId="{4ECADADF-55B1-42A6-BB75-451D9ABA2F95}" srcOrd="0" destOrd="0" presId="urn:microsoft.com/office/officeart/2005/8/layout/orgChart1"/>
    <dgm:cxn modelId="{83CF255B-4C87-4C16-BEDA-7EE364767AA9}" type="presOf" srcId="{E2E69703-568A-4B86-9058-D3694FFD26F3}" destId="{7E522F52-EA2D-4B60-B130-D049B0BD7D91}" srcOrd="1" destOrd="0" presId="urn:microsoft.com/office/officeart/2005/8/layout/orgChart1"/>
    <dgm:cxn modelId="{049E06E1-98F0-42CA-9280-5BFF078EB710}" type="presOf" srcId="{C82E04C7-7A41-4EB3-8FEA-C10E2C6AB293}" destId="{2E144D1D-4F6E-4EEF-A68B-160DADDC0CE4}" srcOrd="0" destOrd="0" presId="urn:microsoft.com/office/officeart/2005/8/layout/orgChart1"/>
    <dgm:cxn modelId="{24A6D1E7-7515-40F4-9704-88E4137B8E06}" type="presOf" srcId="{9D6B5A6E-0D81-4793-B14C-EB5A26C34B19}" destId="{F557BA9A-1261-447C-B931-2392C286687C}" srcOrd="0" destOrd="0" presId="urn:microsoft.com/office/officeart/2005/8/layout/orgChart1"/>
    <dgm:cxn modelId="{6C030F07-C4B2-4FFE-97CF-B8E5CD6FCA78}" srcId="{D5ADCF51-B534-4D17-9078-D4AEDE9BCA9A}" destId="{99757220-39ED-472C-9818-1DE57D57CABC}" srcOrd="8" destOrd="0" parTransId="{7B361944-8DF6-4AF7-A41F-A6A05F2A3424}" sibTransId="{189A41CE-8079-44EE-B417-444D7E7CD266}"/>
    <dgm:cxn modelId="{9E824D4E-AEC8-4BF7-92A4-E41EC17CE29F}" srcId="{D5ADCF51-B534-4D17-9078-D4AEDE9BCA9A}" destId="{1C89EEC9-6980-4618-BD5D-858756DB2CD3}" srcOrd="1" destOrd="0" parTransId="{794EEBFD-7D04-4609-8C8C-9F3758C423F9}" sibTransId="{A731F6DD-871E-49DD-92D3-5B8E6A499EF0}"/>
    <dgm:cxn modelId="{9C09A9A7-7415-4CE5-A0C3-54A686C0A43A}" type="presOf" srcId="{AD4FF194-E1AF-409B-B659-36B06AF34B03}" destId="{F9E0A3E1-128F-4329-8AAC-97F2743415C8}" srcOrd="1" destOrd="0" presId="urn:microsoft.com/office/officeart/2005/8/layout/orgChart1"/>
    <dgm:cxn modelId="{6CDED930-8F9A-44BA-B9E5-967ACF1CAA92}" srcId="{D5ADCF51-B534-4D17-9078-D4AEDE9BCA9A}" destId="{C01668BC-C03D-4EE9-86C4-BF67FA40D17E}" srcOrd="5" destOrd="0" parTransId="{AA39ABAF-868B-4C37-A8C1-D13FA4AFF02B}" sibTransId="{0774893C-D3F5-4A41-90CA-5F8EEE9CA2A3}"/>
    <dgm:cxn modelId="{AF2B2C82-643C-4258-9B0E-E5558D9E2414}" type="presOf" srcId="{1C89EEC9-6980-4618-BD5D-858756DB2CD3}" destId="{D69F7245-5D45-4803-887B-B4D3AC7153FC}" srcOrd="1" destOrd="0" presId="urn:microsoft.com/office/officeart/2005/8/layout/orgChart1"/>
    <dgm:cxn modelId="{2F9AB250-EE92-4A7D-B0F5-44974CE25877}" type="presOf" srcId="{278C03F9-34AB-4143-AB46-04D3B80865C8}" destId="{4A332D6F-9039-4FF0-8952-2BA56E110E97}" srcOrd="0" destOrd="0" presId="urn:microsoft.com/office/officeart/2005/8/layout/orgChart1"/>
    <dgm:cxn modelId="{CC39CA3D-B249-478C-A4AE-0AA2E00881E7}" type="presOf" srcId="{D45093A4-45AC-40C4-8F4E-421A6F5517F3}" destId="{3C7F1E1E-FD30-42D0-82AF-BF1D23EEADD2}" srcOrd="1" destOrd="0" presId="urn:microsoft.com/office/officeart/2005/8/layout/orgChart1"/>
    <dgm:cxn modelId="{C03A0FDB-C415-46B5-865C-54C22DCAA16F}" type="presOf" srcId="{910C8C8C-A51A-4AE9-A698-8A7F76FF92DC}" destId="{9DA36B12-89E7-492B-A566-C7561F183A28}" srcOrd="1" destOrd="0" presId="urn:microsoft.com/office/officeart/2005/8/layout/orgChart1"/>
    <dgm:cxn modelId="{E6A487D6-1E1C-422D-B14F-9F79AC9C530A}" type="presOf" srcId="{DF9C523C-2A86-4483-B1C6-06310D094941}" destId="{975D9FEF-E541-4F2A-8027-78170080B32D}" srcOrd="1" destOrd="0" presId="urn:microsoft.com/office/officeart/2005/8/layout/orgChart1"/>
    <dgm:cxn modelId="{B72269DE-44AE-49CE-9756-CE9A1C0D83D1}" type="presOf" srcId="{99757220-39ED-472C-9818-1DE57D57CABC}" destId="{DBC49B06-595E-4DFD-972E-45A1B21D0F85}" srcOrd="1" destOrd="0" presId="urn:microsoft.com/office/officeart/2005/8/layout/orgChart1"/>
    <dgm:cxn modelId="{34D45FF4-B3D6-4B45-8D9C-5AE891AC7698}" type="presOf" srcId="{D50128EC-0556-4DF1-8876-DD490B2866C7}" destId="{0B593AA4-068B-4B56-9CD5-3EF1501819F1}" srcOrd="0" destOrd="0" presId="urn:microsoft.com/office/officeart/2005/8/layout/orgChart1"/>
    <dgm:cxn modelId="{EDD1B53B-1446-487D-981D-6E23B2A85F46}" srcId="{99757220-39ED-472C-9818-1DE57D57CABC}" destId="{DF9C523C-2A86-4483-B1C6-06310D094941}" srcOrd="0" destOrd="0" parTransId="{9583AB16-19C9-4526-AD9E-99B596FE37E1}" sibTransId="{443C01ED-6FC5-4E4E-907A-BB62BBD7BD0E}"/>
    <dgm:cxn modelId="{02A4E269-4302-4D21-AD73-0F84843D6665}" type="presOf" srcId="{DF9C523C-2A86-4483-B1C6-06310D094941}" destId="{6E1A000C-423A-4512-9E67-7CE0F30FB421}" srcOrd="0" destOrd="0" presId="urn:microsoft.com/office/officeart/2005/8/layout/orgChart1"/>
    <dgm:cxn modelId="{C764BC09-25B8-4EB5-A230-89D087CCE065}" srcId="{692999C6-1403-4FD8-B6B2-189D41EA0BB0}" destId="{AD4FF194-E1AF-409B-B659-36B06AF34B03}" srcOrd="3" destOrd="0" parTransId="{367F7EE2-B7FD-4E9C-9611-EFA01FA99A46}" sibTransId="{1A4CF092-22F4-4F95-BF8B-63FCF9BF74CA}"/>
    <dgm:cxn modelId="{A12383F6-A6EF-4AD4-BEF9-516304B4A261}" type="presOf" srcId="{1C89EEC9-6980-4618-BD5D-858756DB2CD3}" destId="{CA51547F-404E-44D4-ACA3-F28BAD13382B}" srcOrd="0" destOrd="0" presId="urn:microsoft.com/office/officeart/2005/8/layout/orgChart1"/>
    <dgm:cxn modelId="{2653C738-0088-4009-B3FD-6DBD1205D039}" type="presOf" srcId="{C82E04C7-7A41-4EB3-8FEA-C10E2C6AB293}" destId="{652C1FEB-6E72-438A-A258-BEE7269DE640}" srcOrd="1" destOrd="0" presId="urn:microsoft.com/office/officeart/2005/8/layout/orgChart1"/>
    <dgm:cxn modelId="{51C9F8B7-3809-41A5-A340-CDC327929285}" type="presOf" srcId="{4ADCE75A-B590-4E5A-860F-48F20CF58E97}" destId="{F1C41F78-DD3D-49C4-871A-342CCBF1CAD0}" srcOrd="1" destOrd="0" presId="urn:microsoft.com/office/officeart/2005/8/layout/orgChart1"/>
    <dgm:cxn modelId="{D02C3143-8261-44B2-8B97-D1F24083462C}" type="presOf" srcId="{87BF89D4-D84A-45E0-A8A8-7ED096E78667}" destId="{3F81DC30-6B62-424C-A74B-98D428CEE6B4}" srcOrd="0" destOrd="0" presId="urn:microsoft.com/office/officeart/2005/8/layout/orgChart1"/>
    <dgm:cxn modelId="{C608A25D-4E2A-40F8-9DF7-A5680EEEC826}" type="presOf" srcId="{4CAAC98D-22FB-471C-9577-CE0F5663100A}" destId="{CE97AA6E-683D-4D13-A40C-E7097899EBDD}" srcOrd="0" destOrd="0" presId="urn:microsoft.com/office/officeart/2005/8/layout/orgChart1"/>
    <dgm:cxn modelId="{5F15AD20-2A28-4651-8B85-390571335740}" type="presOf" srcId="{E37FCFFC-A9B3-4C83-92D1-A383D20FA89F}" destId="{845353EF-ED1B-4C50-A5E3-99A42E4ED82B}" srcOrd="0" destOrd="0" presId="urn:microsoft.com/office/officeart/2005/8/layout/orgChart1"/>
    <dgm:cxn modelId="{FED2B9E4-FDD5-4115-A5AF-3649978DCC8A}" srcId="{99757220-39ED-472C-9818-1DE57D57CABC}" destId="{2AB0A0C2-A597-44C3-9E9A-063FE68ECC6D}" srcOrd="1" destOrd="0" parTransId="{E251ACB1-4A6F-4235-9C87-4E29EDFD2839}" sibTransId="{2539081D-734F-4302-AB63-7480E07AAC72}"/>
    <dgm:cxn modelId="{B71628FA-74AC-41CB-9820-5A5A8FA45C67}" type="presOf" srcId="{0F529CBF-A24F-47E9-8245-6DF0E3F85EAA}" destId="{16A351EF-F6D4-4A2C-805F-90BEAB77D1F8}" srcOrd="0" destOrd="0" presId="urn:microsoft.com/office/officeart/2005/8/layout/orgChart1"/>
    <dgm:cxn modelId="{2CEE0B86-3AF7-4F55-B961-4BD50B4A83FA}" type="presOf" srcId="{D98A0518-F5CB-4AFF-BB6A-A5AA1F95B3CD}" destId="{5D0D9BBF-1688-4BD0-BA0D-A69F3EC68DF5}" srcOrd="0" destOrd="0" presId="urn:microsoft.com/office/officeart/2005/8/layout/orgChart1"/>
    <dgm:cxn modelId="{457FFAF6-376D-4900-A3D7-898589229334}" type="presOf" srcId="{7B361944-8DF6-4AF7-A41F-A6A05F2A3424}" destId="{11827556-E759-4532-B1E1-B07F067E2953}" srcOrd="0" destOrd="0" presId="urn:microsoft.com/office/officeart/2005/8/layout/orgChart1"/>
    <dgm:cxn modelId="{8A9C1CE6-7B6E-4774-B10E-48278705DF07}" srcId="{D5ADCF51-B534-4D17-9078-D4AEDE9BCA9A}" destId="{4CAAC98D-22FB-471C-9577-CE0F5663100A}" srcOrd="6" destOrd="0" parTransId="{0F529CBF-A24F-47E9-8245-6DF0E3F85EAA}" sibTransId="{4AB0727D-6D28-46A2-B2D5-6696C08A4F3E}"/>
    <dgm:cxn modelId="{922BD86A-A641-4F31-AE12-6E21CF5A2110}" type="presOf" srcId="{F4D58D73-4CCB-4369-8E24-EF3559A121F2}" destId="{E52E5102-4C0D-4DE8-888A-09BDABCEA62A}" srcOrd="0" destOrd="0" presId="urn:microsoft.com/office/officeart/2005/8/layout/orgChart1"/>
    <dgm:cxn modelId="{4467687A-501C-4A3B-894D-3D32180380C4}" type="presOf" srcId="{AA39ABAF-868B-4C37-A8C1-D13FA4AFF02B}" destId="{E352E3AD-E55A-4F7B-96A6-A20D37722695}" srcOrd="0" destOrd="0" presId="urn:microsoft.com/office/officeart/2005/8/layout/orgChart1"/>
    <dgm:cxn modelId="{7411A1C6-8FB5-49C9-BC89-4B259354F7B6}" type="presOf" srcId="{4E0336DF-E164-4189-9744-6C0059C6262E}" destId="{26F6E69E-82CB-4C62-B090-FC5FAF321BF8}" srcOrd="0" destOrd="0" presId="urn:microsoft.com/office/officeart/2005/8/layout/orgChart1"/>
    <dgm:cxn modelId="{0F523C9F-6D43-42F1-B5DF-DA29D69CE763}" type="presOf" srcId="{D98A0518-F5CB-4AFF-BB6A-A5AA1F95B3CD}" destId="{A8163427-1AA4-4F9A-ABAC-B473DE60292F}" srcOrd="1" destOrd="0" presId="urn:microsoft.com/office/officeart/2005/8/layout/orgChart1"/>
    <dgm:cxn modelId="{F7FAB7BF-D21D-461D-B9BA-DE3D4B0F1236}" type="presOf" srcId="{4E718665-D176-4536-82A5-D47E277FA29D}" destId="{0C528089-9926-47DB-B3F0-14A36DB13668}" srcOrd="0" destOrd="0" presId="urn:microsoft.com/office/officeart/2005/8/layout/orgChart1"/>
    <dgm:cxn modelId="{77A721E4-7397-4BB0-889D-D56195F36778}" type="presOf" srcId="{A699A7CC-389E-4AB6-A3A5-4AE8853B8577}" destId="{AE5901F1-8F83-4EBA-AC34-6625C4E9EC2F}" srcOrd="0" destOrd="0" presId="urn:microsoft.com/office/officeart/2005/8/layout/orgChart1"/>
    <dgm:cxn modelId="{48E3F507-1B2A-433F-B4AE-2D11FE95464E}" type="presOf" srcId="{367F7EE2-B7FD-4E9C-9611-EFA01FA99A46}" destId="{4D08385E-9D61-4890-BC2A-DF88936765D3}" srcOrd="0" destOrd="0" presId="urn:microsoft.com/office/officeart/2005/8/layout/orgChart1"/>
    <dgm:cxn modelId="{2F6B397E-D59B-49A5-9C9C-51CEF8D22331}" type="presOf" srcId="{4CAAC98D-22FB-471C-9577-CE0F5663100A}" destId="{448D2DDF-6D00-4868-9438-1538BB234F97}" srcOrd="1" destOrd="0" presId="urn:microsoft.com/office/officeart/2005/8/layout/orgChart1"/>
    <dgm:cxn modelId="{615E70E1-D368-42C4-B307-05C044CA6288}" srcId="{D5ADCF51-B534-4D17-9078-D4AEDE9BCA9A}" destId="{692999C6-1403-4FD8-B6B2-189D41EA0BB0}" srcOrd="2" destOrd="0" parTransId="{EC713AAE-0FB8-4DCE-AC72-C14DDF3CDA5C}" sibTransId="{DC109420-FAB8-49A5-B4F8-98C57D58742D}"/>
    <dgm:cxn modelId="{B8CC1E01-4080-4113-8E8E-E2A8DB38F1B9}" srcId="{D5ADCF51-B534-4D17-9078-D4AEDE9BCA9A}" destId="{D98A0518-F5CB-4AFF-BB6A-A5AA1F95B3CD}" srcOrd="3" destOrd="0" parTransId="{78EA4632-A7CA-4809-8A35-3D8176B8A3DD}" sibTransId="{4063F0A7-176A-40A4-892C-1DE56C64592F}"/>
    <dgm:cxn modelId="{65F5AE2D-8D33-4757-A080-28551F0D017B}" type="presOf" srcId="{2AB0A0C2-A597-44C3-9E9A-063FE68ECC6D}" destId="{9F59D769-A602-4E88-8141-25A11B7CB6C4}" srcOrd="0" destOrd="0" presId="urn:microsoft.com/office/officeart/2005/8/layout/orgChart1"/>
    <dgm:cxn modelId="{ED0A3DDD-C9C3-4FD0-8641-F11AC3212D6D}" srcId="{692999C6-1403-4FD8-B6B2-189D41EA0BB0}" destId="{4ADCE75A-B590-4E5A-860F-48F20CF58E97}" srcOrd="2" destOrd="0" parTransId="{48CA6108-151A-43C0-A98D-D620BCF21FB8}" sibTransId="{694CA2CD-85A7-4830-8856-C005F1F44A43}"/>
    <dgm:cxn modelId="{F75BBB15-893F-4A0F-B760-729CF6161B76}" type="presOf" srcId="{9D6B5A6E-0D81-4793-B14C-EB5A26C34B19}" destId="{F439DD8F-67F7-4806-8B96-DCD0EAD7BA01}" srcOrd="1" destOrd="0" presId="urn:microsoft.com/office/officeart/2005/8/layout/orgChart1"/>
    <dgm:cxn modelId="{35744151-8100-4DF6-BF19-46ABA99E4C60}" srcId="{692999C6-1403-4FD8-B6B2-189D41EA0BB0}" destId="{9D6B5A6E-0D81-4793-B14C-EB5A26C34B19}" srcOrd="1" destOrd="0" parTransId="{17EE70D4-ECB9-4839-B62B-2AC1F84F0E9A}" sibTransId="{C1B677BD-5709-4EAD-BA34-2D4827B0BEFA}"/>
    <dgm:cxn modelId="{EF7756C1-8467-4DF9-AE93-3AAF49B31FFD}" type="presOf" srcId="{17EE70D4-ECB9-4839-B62B-2AC1F84F0E9A}" destId="{1DFE21F7-C647-4235-8B73-C47700E35CC7}" srcOrd="0" destOrd="0" presId="urn:microsoft.com/office/officeart/2005/8/layout/orgChart1"/>
    <dgm:cxn modelId="{3E583EC1-284E-4AEC-B494-E865444EE5F7}" type="presOf" srcId="{99757220-39ED-472C-9818-1DE57D57CABC}" destId="{161A46CB-A72C-46A1-8C35-9200C8A2A160}" srcOrd="0" destOrd="0" presId="urn:microsoft.com/office/officeart/2005/8/layout/orgChart1"/>
    <dgm:cxn modelId="{CBB6946E-8D27-4023-988D-D16D13D362EB}" type="presOf" srcId="{78EA4632-A7CA-4809-8A35-3D8176B8A3DD}" destId="{EA16E294-2C7E-43E3-94D0-77235A8009B3}" srcOrd="0" destOrd="0" presId="urn:microsoft.com/office/officeart/2005/8/layout/orgChart1"/>
    <dgm:cxn modelId="{D376DAB0-F0A5-4CA6-86A6-AD93BA5A42B2}" type="presOf" srcId="{F4D58D73-4CCB-4369-8E24-EF3559A121F2}" destId="{64AC9B21-96DF-4867-8973-9558B4B6EAD0}" srcOrd="1" destOrd="0" presId="urn:microsoft.com/office/officeart/2005/8/layout/orgChart1"/>
    <dgm:cxn modelId="{FFACE0C7-03BB-4A9B-9CCC-78B53E78ED21}" type="presOf" srcId="{E2E69703-568A-4B86-9058-D3694FFD26F3}" destId="{85CD7A71-ECB5-4AA5-9C61-E0A7A71F3BC5}" srcOrd="0" destOrd="0" presId="urn:microsoft.com/office/officeart/2005/8/layout/orgChart1"/>
    <dgm:cxn modelId="{7EC03FB1-8E98-475F-BA65-D599B9BE1A37}" type="presOf" srcId="{7FD78814-9DD2-4DB2-BD16-5184850CC0A1}" destId="{7151D516-197C-4C0F-AF59-F0969DEF5F9A}" srcOrd="0" destOrd="0" presId="urn:microsoft.com/office/officeart/2005/8/layout/orgChart1"/>
    <dgm:cxn modelId="{B3BF312C-0A33-49B5-B442-6FA2CBCB2471}" type="presOf" srcId="{EC713AAE-0FB8-4DCE-AC72-C14DDF3CDA5C}" destId="{0164502E-0BD6-40F4-BF09-0330ADB29617}" srcOrd="0" destOrd="0" presId="urn:microsoft.com/office/officeart/2005/8/layout/orgChart1"/>
    <dgm:cxn modelId="{88AABEFC-E9E4-419D-B226-3FD1DEF164F3}" type="presOf" srcId="{278C03F9-34AB-4143-AB46-04D3B80865C8}" destId="{39F6E9F8-91AA-4FDD-8462-2797408F5AFF}" srcOrd="1" destOrd="0" presId="urn:microsoft.com/office/officeart/2005/8/layout/orgChart1"/>
    <dgm:cxn modelId="{B91B2567-AC84-41C6-B8FA-F5678E5E0CA9}" srcId="{D5ADCF51-B534-4D17-9078-D4AEDE9BCA9A}" destId="{F4D58D73-4CCB-4369-8E24-EF3559A121F2}" srcOrd="9" destOrd="0" parTransId="{D50128EC-0556-4DF1-8876-DD490B2866C7}" sibTransId="{701B4DDC-E6DD-4FDA-9DB9-3CEB6AD19E22}"/>
    <dgm:cxn modelId="{82856F4E-6C0E-4AF4-85FA-9B186B3102EB}" type="presOf" srcId="{D27096B1-7697-4242-BA3D-9436DDE41970}" destId="{72BA2668-E6A0-4A91-8293-F027480B6E31}" srcOrd="0" destOrd="0" presId="urn:microsoft.com/office/officeart/2005/8/layout/orgChart1"/>
    <dgm:cxn modelId="{2BB4E9F4-68C9-4E07-BDEB-04FE7A8BB289}" type="presOf" srcId="{9583AB16-19C9-4526-AD9E-99B596FE37E1}" destId="{63BD8A5C-978E-4F89-8799-4A4242AD318C}" srcOrd="0" destOrd="0" presId="urn:microsoft.com/office/officeart/2005/8/layout/orgChart1"/>
    <dgm:cxn modelId="{29405DDC-3B90-4FA7-9C46-0F845F13F67C}" type="presOf" srcId="{AD4FF194-E1AF-409B-B659-36B06AF34B03}" destId="{A3C14557-98E0-4718-BE22-65196C3A063D}" srcOrd="0" destOrd="0" presId="urn:microsoft.com/office/officeart/2005/8/layout/orgChart1"/>
    <dgm:cxn modelId="{5008FD4B-3038-4110-8D88-541BCFE3CB96}" type="presOf" srcId="{7FD78814-9DD2-4DB2-BD16-5184850CC0A1}" destId="{34A87B1C-F49D-4E20-AB19-974E9EF646C5}" srcOrd="1" destOrd="0" presId="urn:microsoft.com/office/officeart/2005/8/layout/orgChart1"/>
    <dgm:cxn modelId="{2EC770D8-E9F7-40C3-A867-0888F2F53969}" type="presOf" srcId="{910C8C8C-A51A-4AE9-A698-8A7F76FF92DC}" destId="{AA66D8F6-EABF-4AD3-B0FB-03C6B4C3638C}" srcOrd="0" destOrd="0" presId="urn:microsoft.com/office/officeart/2005/8/layout/orgChart1"/>
    <dgm:cxn modelId="{D7C4FFC9-553C-4F42-8F4A-015D1EE930F2}" type="presOf" srcId="{D5ADCF51-B534-4D17-9078-D4AEDE9BCA9A}" destId="{8C82A448-160E-4642-97AE-EC9AB97E71C1}" srcOrd="1" destOrd="0" presId="urn:microsoft.com/office/officeart/2005/8/layout/orgChart1"/>
    <dgm:cxn modelId="{0BE8E90C-6983-495D-808F-A16EC429B97F}" type="presOf" srcId="{692999C6-1403-4FD8-B6B2-189D41EA0BB0}" destId="{7A522BEF-F980-4DE0-8E68-31DDCD8AC779}" srcOrd="1" destOrd="0" presId="urn:microsoft.com/office/officeart/2005/8/layout/orgChart1"/>
    <dgm:cxn modelId="{8180B3A6-BF1C-4B4B-A080-A617CE8A818F}" srcId="{D5ADCF51-B534-4D17-9078-D4AEDE9BCA9A}" destId="{7FD78814-9DD2-4DB2-BD16-5184850CC0A1}" srcOrd="10" destOrd="0" parTransId="{E37FCFFC-A9B3-4C83-92D1-A383D20FA89F}" sibTransId="{E731CBC8-F117-4239-9D1F-12F8635CFFD7}"/>
    <dgm:cxn modelId="{4506CFD9-66D5-43AF-8637-5E98FF8281C6}" srcId="{99757220-39ED-472C-9818-1DE57D57CABC}" destId="{D45093A4-45AC-40C4-8F4E-421A6F5517F3}" srcOrd="2" destOrd="0" parTransId="{A699A7CC-389E-4AB6-A3A5-4AE8853B8577}" sibTransId="{FD3212B1-25AE-47B5-BCF9-B55967BF0BC3}"/>
    <dgm:cxn modelId="{F4AD96B8-7C7A-48DA-9406-1F3B67C3E310}" type="presOf" srcId="{D45093A4-45AC-40C4-8F4E-421A6F5517F3}" destId="{3536E876-CC10-426E-98E5-01747B1406E3}" srcOrd="0" destOrd="0" presId="urn:microsoft.com/office/officeart/2005/8/layout/orgChart1"/>
    <dgm:cxn modelId="{78BF3841-EECD-4325-AFC4-67A03F9ED3AC}" srcId="{D5ADCF51-B534-4D17-9078-D4AEDE9BCA9A}" destId="{C82E04C7-7A41-4EB3-8FEA-C10E2C6AB293}" srcOrd="0" destOrd="0" parTransId="{4E718665-D176-4536-82A5-D47E277FA29D}" sibTransId="{8E42A91B-0FC8-4CF1-8961-FCC3FB8090F3}"/>
    <dgm:cxn modelId="{15B3F7E2-3758-4CF7-B727-C5118D4B5AD0}" type="presOf" srcId="{2AB0A0C2-A597-44C3-9E9A-063FE68ECC6D}" destId="{1A4035FD-B34A-4439-A0DF-2395F076817E}" srcOrd="1" destOrd="0" presId="urn:microsoft.com/office/officeart/2005/8/layout/orgChart1"/>
    <dgm:cxn modelId="{CF6DB0AE-B1B8-49F7-9EE5-77BAC377A198}" type="presOf" srcId="{794EEBFD-7D04-4609-8C8C-9F3758C423F9}" destId="{D7F54B37-950B-4359-A5B1-8EE9B8E06FD3}" srcOrd="0" destOrd="0" presId="urn:microsoft.com/office/officeart/2005/8/layout/orgChart1"/>
    <dgm:cxn modelId="{02E8C805-A5C5-43D5-A172-7B2A7F47B64E}" type="presOf" srcId="{C01668BC-C03D-4EE9-86C4-BF67FA40D17E}" destId="{F1B8D472-4730-4E80-BAF3-F6040A69C1EE}" srcOrd="0" destOrd="0" presId="urn:microsoft.com/office/officeart/2005/8/layout/orgChart1"/>
    <dgm:cxn modelId="{9C192517-8680-49B3-9A0B-20E78EC43DCD}" type="presOf" srcId="{C01668BC-C03D-4EE9-86C4-BF67FA40D17E}" destId="{B7C00008-00D0-4A41-87EA-92D843A80AB1}" srcOrd="1" destOrd="0" presId="urn:microsoft.com/office/officeart/2005/8/layout/orgChart1"/>
    <dgm:cxn modelId="{D06C7F05-87CA-4281-AC36-D32BADB9059A}" type="presOf" srcId="{F9E435FC-2712-4EC3-A350-A44DC27572C3}" destId="{022481C5-0E09-49C7-9F97-9B65096A0FA4}" srcOrd="0" destOrd="0" presId="urn:microsoft.com/office/officeart/2005/8/layout/orgChart1"/>
    <dgm:cxn modelId="{221012C8-4724-4F93-BABF-41709F7494CE}" srcId="{692999C6-1403-4FD8-B6B2-189D41EA0BB0}" destId="{910C8C8C-A51A-4AE9-A698-8A7F76FF92DC}" srcOrd="0" destOrd="0" parTransId="{F9E435FC-2712-4EC3-A350-A44DC27572C3}" sibTransId="{44604FBF-73D8-4FBF-8228-9D48D2224B03}"/>
    <dgm:cxn modelId="{4BEE5966-044A-4229-B8A4-0E8D68AA6764}" type="presOf" srcId="{692999C6-1403-4FD8-B6B2-189D41EA0BB0}" destId="{CF8A5263-B644-438C-8AF0-01BBBEC7EA1C}" srcOrd="0" destOrd="0" presId="urn:microsoft.com/office/officeart/2005/8/layout/orgChart1"/>
    <dgm:cxn modelId="{D445C412-A781-4ACF-B360-37FF28A755E7}" type="presParOf" srcId="{26F6E69E-82CB-4C62-B090-FC5FAF321BF8}" destId="{D42D1604-DE42-408C-8A4B-AB6E7087AA63}" srcOrd="0" destOrd="0" presId="urn:microsoft.com/office/officeart/2005/8/layout/orgChart1"/>
    <dgm:cxn modelId="{B4E54590-26F4-41FD-AEC2-4765E5B02061}" type="presParOf" srcId="{D42D1604-DE42-408C-8A4B-AB6E7087AA63}" destId="{37233767-F022-4B94-9763-6DD3C6131CF3}" srcOrd="0" destOrd="0" presId="urn:microsoft.com/office/officeart/2005/8/layout/orgChart1"/>
    <dgm:cxn modelId="{E1D515AA-2944-4833-8F61-88E9D34687FD}" type="presParOf" srcId="{37233767-F022-4B94-9763-6DD3C6131CF3}" destId="{4ECADADF-55B1-42A6-BB75-451D9ABA2F95}" srcOrd="0" destOrd="0" presId="urn:microsoft.com/office/officeart/2005/8/layout/orgChart1"/>
    <dgm:cxn modelId="{510D4BD3-D5F2-41E6-8B6A-79587CF3D108}" type="presParOf" srcId="{37233767-F022-4B94-9763-6DD3C6131CF3}" destId="{8C82A448-160E-4642-97AE-EC9AB97E71C1}" srcOrd="1" destOrd="0" presId="urn:microsoft.com/office/officeart/2005/8/layout/orgChart1"/>
    <dgm:cxn modelId="{5B4FFC38-3D62-4506-8FE3-9CBBC26164A5}" type="presParOf" srcId="{D42D1604-DE42-408C-8A4B-AB6E7087AA63}" destId="{1FBB60AE-ED12-43B5-A983-AB42EB37481F}" srcOrd="1" destOrd="0" presId="urn:microsoft.com/office/officeart/2005/8/layout/orgChart1"/>
    <dgm:cxn modelId="{FB2CB5B4-AC9D-4ADA-AA21-C1655B911C21}" type="presParOf" srcId="{1FBB60AE-ED12-43B5-A983-AB42EB37481F}" destId="{0C528089-9926-47DB-B3F0-14A36DB13668}" srcOrd="0" destOrd="0" presId="urn:microsoft.com/office/officeart/2005/8/layout/orgChart1"/>
    <dgm:cxn modelId="{8D6277CB-717C-4BF1-A3FB-713534D365AF}" type="presParOf" srcId="{1FBB60AE-ED12-43B5-A983-AB42EB37481F}" destId="{1417857B-4C29-44FC-94FE-9517F15AC570}" srcOrd="1" destOrd="0" presId="urn:microsoft.com/office/officeart/2005/8/layout/orgChart1"/>
    <dgm:cxn modelId="{1ECD0091-690D-41B9-B2CC-503E98FCF9B4}" type="presParOf" srcId="{1417857B-4C29-44FC-94FE-9517F15AC570}" destId="{AC4ABBE2-6ACB-460C-936A-8BD4C6884763}" srcOrd="0" destOrd="0" presId="urn:microsoft.com/office/officeart/2005/8/layout/orgChart1"/>
    <dgm:cxn modelId="{A2F6610E-9666-47DA-ADC3-DD85BAAC7D7B}" type="presParOf" srcId="{AC4ABBE2-6ACB-460C-936A-8BD4C6884763}" destId="{2E144D1D-4F6E-4EEF-A68B-160DADDC0CE4}" srcOrd="0" destOrd="0" presId="urn:microsoft.com/office/officeart/2005/8/layout/orgChart1"/>
    <dgm:cxn modelId="{A9B813B6-8380-4E32-A91D-41FE44BF6D69}" type="presParOf" srcId="{AC4ABBE2-6ACB-460C-936A-8BD4C6884763}" destId="{652C1FEB-6E72-438A-A258-BEE7269DE640}" srcOrd="1" destOrd="0" presId="urn:microsoft.com/office/officeart/2005/8/layout/orgChart1"/>
    <dgm:cxn modelId="{ED30BEF9-DDB1-4FA3-A99C-61112E1DC4C1}" type="presParOf" srcId="{1417857B-4C29-44FC-94FE-9517F15AC570}" destId="{13E33CE9-6FEE-4A68-BAB7-CF1B890D2B11}" srcOrd="1" destOrd="0" presId="urn:microsoft.com/office/officeart/2005/8/layout/orgChart1"/>
    <dgm:cxn modelId="{93C73FCE-2F48-408D-8738-48DEDC696718}" type="presParOf" srcId="{1417857B-4C29-44FC-94FE-9517F15AC570}" destId="{F4A882A3-6F0B-4CEF-84B1-139D77509D2B}" srcOrd="2" destOrd="0" presId="urn:microsoft.com/office/officeart/2005/8/layout/orgChart1"/>
    <dgm:cxn modelId="{5BD4FF1B-7C8A-4653-8029-E94BE2C41972}" type="presParOf" srcId="{1FBB60AE-ED12-43B5-A983-AB42EB37481F}" destId="{D7F54B37-950B-4359-A5B1-8EE9B8E06FD3}" srcOrd="2" destOrd="0" presId="urn:microsoft.com/office/officeart/2005/8/layout/orgChart1"/>
    <dgm:cxn modelId="{6218E248-D8DB-484E-9A65-188CCA5A55A2}" type="presParOf" srcId="{1FBB60AE-ED12-43B5-A983-AB42EB37481F}" destId="{E1CD375E-6190-48A5-AEEE-B9E0815A2B72}" srcOrd="3" destOrd="0" presId="urn:microsoft.com/office/officeart/2005/8/layout/orgChart1"/>
    <dgm:cxn modelId="{2F086E22-DB5C-40E3-8CE1-8F24EABFBDA9}" type="presParOf" srcId="{E1CD375E-6190-48A5-AEEE-B9E0815A2B72}" destId="{8B1E05B8-EBDA-4FC0-8AFC-91BCF24A3A84}" srcOrd="0" destOrd="0" presId="urn:microsoft.com/office/officeart/2005/8/layout/orgChart1"/>
    <dgm:cxn modelId="{ED590894-B079-48A6-AB6E-35A147814C3D}" type="presParOf" srcId="{8B1E05B8-EBDA-4FC0-8AFC-91BCF24A3A84}" destId="{CA51547F-404E-44D4-ACA3-F28BAD13382B}" srcOrd="0" destOrd="0" presId="urn:microsoft.com/office/officeart/2005/8/layout/orgChart1"/>
    <dgm:cxn modelId="{FEF081CA-5DEC-4EA8-B24C-1569B74624E7}" type="presParOf" srcId="{8B1E05B8-EBDA-4FC0-8AFC-91BCF24A3A84}" destId="{D69F7245-5D45-4803-887B-B4D3AC7153FC}" srcOrd="1" destOrd="0" presId="urn:microsoft.com/office/officeart/2005/8/layout/orgChart1"/>
    <dgm:cxn modelId="{F805D907-1FEB-46C0-A41A-9B8203688EA3}" type="presParOf" srcId="{E1CD375E-6190-48A5-AEEE-B9E0815A2B72}" destId="{E449FC68-37EE-4332-9995-C9F76F7C239D}" srcOrd="1" destOrd="0" presId="urn:microsoft.com/office/officeart/2005/8/layout/orgChart1"/>
    <dgm:cxn modelId="{205F7F61-B5E5-42EC-96D9-C90120801676}" type="presParOf" srcId="{E1CD375E-6190-48A5-AEEE-B9E0815A2B72}" destId="{D10661FB-0E42-43DE-935E-44D37ADFB637}" srcOrd="2" destOrd="0" presId="urn:microsoft.com/office/officeart/2005/8/layout/orgChart1"/>
    <dgm:cxn modelId="{667640CB-112C-4DEC-91B8-B4D3FC5D581C}" type="presParOf" srcId="{1FBB60AE-ED12-43B5-A983-AB42EB37481F}" destId="{0164502E-0BD6-40F4-BF09-0330ADB29617}" srcOrd="4" destOrd="0" presId="urn:microsoft.com/office/officeart/2005/8/layout/orgChart1"/>
    <dgm:cxn modelId="{64663253-5E53-49B4-B783-27E03134E54C}" type="presParOf" srcId="{1FBB60AE-ED12-43B5-A983-AB42EB37481F}" destId="{22501301-88BD-49C3-A221-9B2860B7D183}" srcOrd="5" destOrd="0" presId="urn:microsoft.com/office/officeart/2005/8/layout/orgChart1"/>
    <dgm:cxn modelId="{3F3612AD-B845-46B1-8D48-79264E5FC73B}" type="presParOf" srcId="{22501301-88BD-49C3-A221-9B2860B7D183}" destId="{9408336B-A7D4-404D-AF1A-809E8CACF81F}" srcOrd="0" destOrd="0" presId="urn:microsoft.com/office/officeart/2005/8/layout/orgChart1"/>
    <dgm:cxn modelId="{9EF26A65-01B9-4F0B-8E73-ABBD67F4184B}" type="presParOf" srcId="{9408336B-A7D4-404D-AF1A-809E8CACF81F}" destId="{CF8A5263-B644-438C-8AF0-01BBBEC7EA1C}" srcOrd="0" destOrd="0" presId="urn:microsoft.com/office/officeart/2005/8/layout/orgChart1"/>
    <dgm:cxn modelId="{42FA1DCC-214D-4C36-BF38-91CD642650CB}" type="presParOf" srcId="{9408336B-A7D4-404D-AF1A-809E8CACF81F}" destId="{7A522BEF-F980-4DE0-8E68-31DDCD8AC779}" srcOrd="1" destOrd="0" presId="urn:microsoft.com/office/officeart/2005/8/layout/orgChart1"/>
    <dgm:cxn modelId="{B6442AFA-C3E1-4657-B7C5-7F2271354B33}" type="presParOf" srcId="{22501301-88BD-49C3-A221-9B2860B7D183}" destId="{BF531DEA-D9BD-46D8-B410-5471F23AFF1F}" srcOrd="1" destOrd="0" presId="urn:microsoft.com/office/officeart/2005/8/layout/orgChart1"/>
    <dgm:cxn modelId="{DD8A98DD-76CE-450E-9265-52F887EFA555}" type="presParOf" srcId="{BF531DEA-D9BD-46D8-B410-5471F23AFF1F}" destId="{022481C5-0E09-49C7-9F97-9B65096A0FA4}" srcOrd="0" destOrd="0" presId="urn:microsoft.com/office/officeart/2005/8/layout/orgChart1"/>
    <dgm:cxn modelId="{CF41DEB4-545E-4E8C-ACFA-E755AC605B9F}" type="presParOf" srcId="{BF531DEA-D9BD-46D8-B410-5471F23AFF1F}" destId="{6E7073FD-EDFE-4535-B304-763D6FB8C1CA}" srcOrd="1" destOrd="0" presId="urn:microsoft.com/office/officeart/2005/8/layout/orgChart1"/>
    <dgm:cxn modelId="{C52A6783-39D9-48B4-8C3A-387C88DC4FCA}" type="presParOf" srcId="{6E7073FD-EDFE-4535-B304-763D6FB8C1CA}" destId="{657E44BC-8633-4930-A344-46CC7200EA34}" srcOrd="0" destOrd="0" presId="urn:microsoft.com/office/officeart/2005/8/layout/orgChart1"/>
    <dgm:cxn modelId="{66F1B7C2-6C7E-4DBB-B54D-58E7897D5222}" type="presParOf" srcId="{657E44BC-8633-4930-A344-46CC7200EA34}" destId="{AA66D8F6-EABF-4AD3-B0FB-03C6B4C3638C}" srcOrd="0" destOrd="0" presId="urn:microsoft.com/office/officeart/2005/8/layout/orgChart1"/>
    <dgm:cxn modelId="{29A35B37-CFB4-425C-9C84-6CBC7576B069}" type="presParOf" srcId="{657E44BC-8633-4930-A344-46CC7200EA34}" destId="{9DA36B12-89E7-492B-A566-C7561F183A28}" srcOrd="1" destOrd="0" presId="urn:microsoft.com/office/officeart/2005/8/layout/orgChart1"/>
    <dgm:cxn modelId="{96C54EFB-3AF6-4025-8813-E98618355FF8}" type="presParOf" srcId="{6E7073FD-EDFE-4535-B304-763D6FB8C1CA}" destId="{C47CED4C-852E-4BB2-AD9E-82D7B448F8ED}" srcOrd="1" destOrd="0" presId="urn:microsoft.com/office/officeart/2005/8/layout/orgChart1"/>
    <dgm:cxn modelId="{4454013B-5393-4952-B6C1-22463846E28E}" type="presParOf" srcId="{6E7073FD-EDFE-4535-B304-763D6FB8C1CA}" destId="{EF17A918-B64B-47E2-8AD0-7D2AFF5B27BB}" srcOrd="2" destOrd="0" presId="urn:microsoft.com/office/officeart/2005/8/layout/orgChart1"/>
    <dgm:cxn modelId="{FADDCE90-140B-478F-AD30-C4E91D96D275}" type="presParOf" srcId="{BF531DEA-D9BD-46D8-B410-5471F23AFF1F}" destId="{1DFE21F7-C647-4235-8B73-C47700E35CC7}" srcOrd="2" destOrd="0" presId="urn:microsoft.com/office/officeart/2005/8/layout/orgChart1"/>
    <dgm:cxn modelId="{C4DEB5F9-31D2-4EBF-8C35-B0E439751514}" type="presParOf" srcId="{BF531DEA-D9BD-46D8-B410-5471F23AFF1F}" destId="{B9695267-9A70-4F24-AC11-EEF253F31330}" srcOrd="3" destOrd="0" presId="urn:microsoft.com/office/officeart/2005/8/layout/orgChart1"/>
    <dgm:cxn modelId="{74DB564D-7303-435E-A7E7-69A840A11313}" type="presParOf" srcId="{B9695267-9A70-4F24-AC11-EEF253F31330}" destId="{785D35F9-68EC-4F9E-96D0-75029EE7C848}" srcOrd="0" destOrd="0" presId="urn:microsoft.com/office/officeart/2005/8/layout/orgChart1"/>
    <dgm:cxn modelId="{1D7E2A1A-EC3A-46FA-A0FE-4F635754CF43}" type="presParOf" srcId="{785D35F9-68EC-4F9E-96D0-75029EE7C848}" destId="{F557BA9A-1261-447C-B931-2392C286687C}" srcOrd="0" destOrd="0" presId="urn:microsoft.com/office/officeart/2005/8/layout/orgChart1"/>
    <dgm:cxn modelId="{5F8C4C0F-880B-4A35-908A-638870D1F21B}" type="presParOf" srcId="{785D35F9-68EC-4F9E-96D0-75029EE7C848}" destId="{F439DD8F-67F7-4806-8B96-DCD0EAD7BA01}" srcOrd="1" destOrd="0" presId="urn:microsoft.com/office/officeart/2005/8/layout/orgChart1"/>
    <dgm:cxn modelId="{E4E26274-3273-42DD-9394-C02C687E6B8A}" type="presParOf" srcId="{B9695267-9A70-4F24-AC11-EEF253F31330}" destId="{491DE5F6-6FA4-4C1D-B027-6F4176B5BD4B}" srcOrd="1" destOrd="0" presId="urn:microsoft.com/office/officeart/2005/8/layout/orgChart1"/>
    <dgm:cxn modelId="{638E0AAB-6569-4E50-BA0A-B216B8157969}" type="presParOf" srcId="{B9695267-9A70-4F24-AC11-EEF253F31330}" destId="{ED76463B-BAD7-4FC9-BFD3-515AFACADF0D}" srcOrd="2" destOrd="0" presId="urn:microsoft.com/office/officeart/2005/8/layout/orgChart1"/>
    <dgm:cxn modelId="{30A9C12E-C213-4532-92EB-3A6639AE8707}" type="presParOf" srcId="{BF531DEA-D9BD-46D8-B410-5471F23AFF1F}" destId="{97C24008-C17D-4197-8539-4F3AF74B7387}" srcOrd="4" destOrd="0" presId="urn:microsoft.com/office/officeart/2005/8/layout/orgChart1"/>
    <dgm:cxn modelId="{756C0720-B49D-4797-8B29-62A1BD8E59C8}" type="presParOf" srcId="{BF531DEA-D9BD-46D8-B410-5471F23AFF1F}" destId="{D389BE74-5DFB-4C0B-BE70-1BB091830EBD}" srcOrd="5" destOrd="0" presId="urn:microsoft.com/office/officeart/2005/8/layout/orgChart1"/>
    <dgm:cxn modelId="{3FB52809-1E6E-44E2-B8A3-402233DF3DAB}" type="presParOf" srcId="{D389BE74-5DFB-4C0B-BE70-1BB091830EBD}" destId="{0CF20148-78EA-4391-8F0D-FC4876442EEA}" srcOrd="0" destOrd="0" presId="urn:microsoft.com/office/officeart/2005/8/layout/orgChart1"/>
    <dgm:cxn modelId="{FA286D26-38AF-469A-8274-930EC6128A33}" type="presParOf" srcId="{0CF20148-78EA-4391-8F0D-FC4876442EEA}" destId="{1444BCDE-6196-4F7F-8987-223E05720608}" srcOrd="0" destOrd="0" presId="urn:microsoft.com/office/officeart/2005/8/layout/orgChart1"/>
    <dgm:cxn modelId="{47000147-A1EB-4CE6-899D-265949C2813F}" type="presParOf" srcId="{0CF20148-78EA-4391-8F0D-FC4876442EEA}" destId="{F1C41F78-DD3D-49C4-871A-342CCBF1CAD0}" srcOrd="1" destOrd="0" presId="urn:microsoft.com/office/officeart/2005/8/layout/orgChart1"/>
    <dgm:cxn modelId="{145DE40D-FBBF-43A1-A330-1A74CCFCBF23}" type="presParOf" srcId="{D389BE74-5DFB-4C0B-BE70-1BB091830EBD}" destId="{1BA8418C-B194-493B-860B-9B99E8F406E5}" srcOrd="1" destOrd="0" presId="urn:microsoft.com/office/officeart/2005/8/layout/orgChart1"/>
    <dgm:cxn modelId="{823BAF71-0D49-4B1C-A81A-6610357C2032}" type="presParOf" srcId="{D389BE74-5DFB-4C0B-BE70-1BB091830EBD}" destId="{DE846B63-1C6A-4B1A-961E-ABFFB14820B6}" srcOrd="2" destOrd="0" presId="urn:microsoft.com/office/officeart/2005/8/layout/orgChart1"/>
    <dgm:cxn modelId="{3A450783-E61A-4FFF-839C-BD5518B955DB}" type="presParOf" srcId="{BF531DEA-D9BD-46D8-B410-5471F23AFF1F}" destId="{4D08385E-9D61-4890-BC2A-DF88936765D3}" srcOrd="6" destOrd="0" presId="urn:microsoft.com/office/officeart/2005/8/layout/orgChart1"/>
    <dgm:cxn modelId="{AEE5F254-6B8B-46D9-B593-C3D526F58DF2}" type="presParOf" srcId="{BF531DEA-D9BD-46D8-B410-5471F23AFF1F}" destId="{04529FB8-EB01-494C-8A71-AD03C83B85A7}" srcOrd="7" destOrd="0" presId="urn:microsoft.com/office/officeart/2005/8/layout/orgChart1"/>
    <dgm:cxn modelId="{4363BCB7-A659-49A3-BDC8-2907CF0CFEA1}" type="presParOf" srcId="{04529FB8-EB01-494C-8A71-AD03C83B85A7}" destId="{17B5FF1B-26B1-4271-BA4B-F37455D24A8B}" srcOrd="0" destOrd="0" presId="urn:microsoft.com/office/officeart/2005/8/layout/orgChart1"/>
    <dgm:cxn modelId="{D6172742-4333-4017-9A55-7B5829EB211E}" type="presParOf" srcId="{17B5FF1B-26B1-4271-BA4B-F37455D24A8B}" destId="{A3C14557-98E0-4718-BE22-65196C3A063D}" srcOrd="0" destOrd="0" presId="urn:microsoft.com/office/officeart/2005/8/layout/orgChart1"/>
    <dgm:cxn modelId="{27DD099B-40B4-4C5F-8D88-0DC6C2839549}" type="presParOf" srcId="{17B5FF1B-26B1-4271-BA4B-F37455D24A8B}" destId="{F9E0A3E1-128F-4329-8AAC-97F2743415C8}" srcOrd="1" destOrd="0" presId="urn:microsoft.com/office/officeart/2005/8/layout/orgChart1"/>
    <dgm:cxn modelId="{0530E1B5-D534-4AD5-90DC-27F945A25ED4}" type="presParOf" srcId="{04529FB8-EB01-494C-8A71-AD03C83B85A7}" destId="{01020AD4-C18D-44AA-B078-204D5DEAAC8D}" srcOrd="1" destOrd="0" presId="urn:microsoft.com/office/officeart/2005/8/layout/orgChart1"/>
    <dgm:cxn modelId="{AA09D19E-7236-4410-A9BE-19FD59F136F7}" type="presParOf" srcId="{04529FB8-EB01-494C-8A71-AD03C83B85A7}" destId="{74BED922-2356-477A-9564-CCD15B691A80}" srcOrd="2" destOrd="0" presId="urn:microsoft.com/office/officeart/2005/8/layout/orgChart1"/>
    <dgm:cxn modelId="{35C2A422-CD75-4B1F-848E-84E7639381A7}" type="presParOf" srcId="{22501301-88BD-49C3-A221-9B2860B7D183}" destId="{C464B39E-81FD-4785-9986-DC3D8C5CF7CF}" srcOrd="2" destOrd="0" presId="urn:microsoft.com/office/officeart/2005/8/layout/orgChart1"/>
    <dgm:cxn modelId="{FF284116-7610-4786-BBC1-843CE6F538C2}" type="presParOf" srcId="{1FBB60AE-ED12-43B5-A983-AB42EB37481F}" destId="{11827556-E759-4532-B1E1-B07F067E2953}" srcOrd="6" destOrd="0" presId="urn:microsoft.com/office/officeart/2005/8/layout/orgChart1"/>
    <dgm:cxn modelId="{771B2AB6-3BC4-4FF0-8413-2BEE662548EC}" type="presParOf" srcId="{1FBB60AE-ED12-43B5-A983-AB42EB37481F}" destId="{0BD62E5E-FC17-464E-93E0-7A5D77834C18}" srcOrd="7" destOrd="0" presId="urn:microsoft.com/office/officeart/2005/8/layout/orgChart1"/>
    <dgm:cxn modelId="{CEC880CF-1AEE-4D38-9F1A-F8930E217B83}" type="presParOf" srcId="{0BD62E5E-FC17-464E-93E0-7A5D77834C18}" destId="{C8E234FE-0FF8-4324-BD8E-99A71F8FEB18}" srcOrd="0" destOrd="0" presId="urn:microsoft.com/office/officeart/2005/8/layout/orgChart1"/>
    <dgm:cxn modelId="{5194932B-A5B9-4290-9018-FAFFAE2A4229}" type="presParOf" srcId="{C8E234FE-0FF8-4324-BD8E-99A71F8FEB18}" destId="{161A46CB-A72C-46A1-8C35-9200C8A2A160}" srcOrd="0" destOrd="0" presId="urn:microsoft.com/office/officeart/2005/8/layout/orgChart1"/>
    <dgm:cxn modelId="{625F8B00-C4C9-4DFF-AB7E-9D4D906A7493}" type="presParOf" srcId="{C8E234FE-0FF8-4324-BD8E-99A71F8FEB18}" destId="{DBC49B06-595E-4DFD-972E-45A1B21D0F85}" srcOrd="1" destOrd="0" presId="urn:microsoft.com/office/officeart/2005/8/layout/orgChart1"/>
    <dgm:cxn modelId="{F5D27B54-AC8E-422A-910D-C547AA8AC154}" type="presParOf" srcId="{0BD62E5E-FC17-464E-93E0-7A5D77834C18}" destId="{66179CEF-47AC-4E80-9A4E-2D75CDBC0674}" srcOrd="1" destOrd="0" presId="urn:microsoft.com/office/officeart/2005/8/layout/orgChart1"/>
    <dgm:cxn modelId="{D4CEDCCA-2F3C-4A30-8C84-5C3A604802DA}" type="presParOf" srcId="{66179CEF-47AC-4E80-9A4E-2D75CDBC0674}" destId="{63BD8A5C-978E-4F89-8799-4A4242AD318C}" srcOrd="0" destOrd="0" presId="urn:microsoft.com/office/officeart/2005/8/layout/orgChart1"/>
    <dgm:cxn modelId="{64FA9065-8040-4B43-8922-A850D50F9578}" type="presParOf" srcId="{66179CEF-47AC-4E80-9A4E-2D75CDBC0674}" destId="{1545A0C9-7999-4246-BA0A-E5D3D428926B}" srcOrd="1" destOrd="0" presId="urn:microsoft.com/office/officeart/2005/8/layout/orgChart1"/>
    <dgm:cxn modelId="{7AC42EB5-C693-4C5A-AEBD-2276BC3C95F8}" type="presParOf" srcId="{1545A0C9-7999-4246-BA0A-E5D3D428926B}" destId="{E4977E21-A433-44AB-8ED3-700841717C42}" srcOrd="0" destOrd="0" presId="urn:microsoft.com/office/officeart/2005/8/layout/orgChart1"/>
    <dgm:cxn modelId="{C69BF9CC-5440-4C7D-878D-AEF634712CD8}" type="presParOf" srcId="{E4977E21-A433-44AB-8ED3-700841717C42}" destId="{6E1A000C-423A-4512-9E67-7CE0F30FB421}" srcOrd="0" destOrd="0" presId="urn:microsoft.com/office/officeart/2005/8/layout/orgChart1"/>
    <dgm:cxn modelId="{BF2ACC48-388D-474C-AE14-3B436BAF80F1}" type="presParOf" srcId="{E4977E21-A433-44AB-8ED3-700841717C42}" destId="{975D9FEF-E541-4F2A-8027-78170080B32D}" srcOrd="1" destOrd="0" presId="urn:microsoft.com/office/officeart/2005/8/layout/orgChart1"/>
    <dgm:cxn modelId="{1AA71F75-3EE4-4071-9923-C935455A3BC4}" type="presParOf" srcId="{1545A0C9-7999-4246-BA0A-E5D3D428926B}" destId="{32DCAF11-58B9-42CB-98B5-418E8F443217}" srcOrd="1" destOrd="0" presId="urn:microsoft.com/office/officeart/2005/8/layout/orgChart1"/>
    <dgm:cxn modelId="{101ACA27-8A06-4F27-9CD0-84BE0E655152}" type="presParOf" srcId="{1545A0C9-7999-4246-BA0A-E5D3D428926B}" destId="{7A3C4860-DD00-4CFB-8EE3-A10C491E4BAD}" srcOrd="2" destOrd="0" presId="urn:microsoft.com/office/officeart/2005/8/layout/orgChart1"/>
    <dgm:cxn modelId="{1D2650D0-C07E-4B71-9345-B6E28F90DFA7}" type="presParOf" srcId="{66179CEF-47AC-4E80-9A4E-2D75CDBC0674}" destId="{A83B79A6-7D93-423C-BAB0-64F4583BB49E}" srcOrd="2" destOrd="0" presId="urn:microsoft.com/office/officeart/2005/8/layout/orgChart1"/>
    <dgm:cxn modelId="{E7ABDE29-17E2-4EEB-95BD-82545C5A0EA1}" type="presParOf" srcId="{66179CEF-47AC-4E80-9A4E-2D75CDBC0674}" destId="{34C52F64-0A57-41E4-B358-A77D3CF1E56A}" srcOrd="3" destOrd="0" presId="urn:microsoft.com/office/officeart/2005/8/layout/orgChart1"/>
    <dgm:cxn modelId="{949C7240-2468-4267-A33F-9AEFB9F13330}" type="presParOf" srcId="{34C52F64-0A57-41E4-B358-A77D3CF1E56A}" destId="{81B6539C-06B2-4912-8D97-7799318513A0}" srcOrd="0" destOrd="0" presId="urn:microsoft.com/office/officeart/2005/8/layout/orgChart1"/>
    <dgm:cxn modelId="{490AEEBB-EE97-4EB9-9614-C21E54B3E7F3}" type="presParOf" srcId="{81B6539C-06B2-4912-8D97-7799318513A0}" destId="{9F59D769-A602-4E88-8141-25A11B7CB6C4}" srcOrd="0" destOrd="0" presId="urn:microsoft.com/office/officeart/2005/8/layout/orgChart1"/>
    <dgm:cxn modelId="{B406EDFA-1D86-4528-9103-E9E193EE3E91}" type="presParOf" srcId="{81B6539C-06B2-4912-8D97-7799318513A0}" destId="{1A4035FD-B34A-4439-A0DF-2395F076817E}" srcOrd="1" destOrd="0" presId="urn:microsoft.com/office/officeart/2005/8/layout/orgChart1"/>
    <dgm:cxn modelId="{9F711B36-3060-4FA0-9CEE-5D5A02C8E7F9}" type="presParOf" srcId="{34C52F64-0A57-41E4-B358-A77D3CF1E56A}" destId="{9EDC7EFF-D4EE-4593-98E4-C091077685E0}" srcOrd="1" destOrd="0" presId="urn:microsoft.com/office/officeart/2005/8/layout/orgChart1"/>
    <dgm:cxn modelId="{A7F2053E-E86E-404E-A079-3489A7ED7E86}" type="presParOf" srcId="{34C52F64-0A57-41E4-B358-A77D3CF1E56A}" destId="{7A9C85D1-D23F-47F2-93AA-F617101CF5DA}" srcOrd="2" destOrd="0" presId="urn:microsoft.com/office/officeart/2005/8/layout/orgChart1"/>
    <dgm:cxn modelId="{B11F18BF-9633-49EF-9C24-44EE8DED384D}" type="presParOf" srcId="{66179CEF-47AC-4E80-9A4E-2D75CDBC0674}" destId="{AE5901F1-8F83-4EBA-AC34-6625C4E9EC2F}" srcOrd="4" destOrd="0" presId="urn:microsoft.com/office/officeart/2005/8/layout/orgChart1"/>
    <dgm:cxn modelId="{458414A9-EC60-42DD-8912-51AF5065F9B7}" type="presParOf" srcId="{66179CEF-47AC-4E80-9A4E-2D75CDBC0674}" destId="{5BDA169A-217C-4DE3-A634-7799E50FDC99}" srcOrd="5" destOrd="0" presId="urn:microsoft.com/office/officeart/2005/8/layout/orgChart1"/>
    <dgm:cxn modelId="{6793087E-6700-43D4-A54A-32E057C6E44F}" type="presParOf" srcId="{5BDA169A-217C-4DE3-A634-7799E50FDC99}" destId="{BC60763D-4352-4E23-88B3-D8FF200D0B26}" srcOrd="0" destOrd="0" presId="urn:microsoft.com/office/officeart/2005/8/layout/orgChart1"/>
    <dgm:cxn modelId="{1F1B3921-0324-4987-B61B-5C00C9255E7A}" type="presParOf" srcId="{BC60763D-4352-4E23-88B3-D8FF200D0B26}" destId="{3536E876-CC10-426E-98E5-01747B1406E3}" srcOrd="0" destOrd="0" presId="urn:microsoft.com/office/officeart/2005/8/layout/orgChart1"/>
    <dgm:cxn modelId="{1C479E5F-D820-454D-BE37-40EE908F2968}" type="presParOf" srcId="{BC60763D-4352-4E23-88B3-D8FF200D0B26}" destId="{3C7F1E1E-FD30-42D0-82AF-BF1D23EEADD2}" srcOrd="1" destOrd="0" presId="urn:microsoft.com/office/officeart/2005/8/layout/orgChart1"/>
    <dgm:cxn modelId="{EEFBAB39-60DD-4D87-8098-529D28ADB6CC}" type="presParOf" srcId="{5BDA169A-217C-4DE3-A634-7799E50FDC99}" destId="{379D821B-910F-43D8-9BC2-468A1CD53E91}" srcOrd="1" destOrd="0" presId="urn:microsoft.com/office/officeart/2005/8/layout/orgChart1"/>
    <dgm:cxn modelId="{8CD7C099-2E8F-4B95-9FA9-0189F25A02DC}" type="presParOf" srcId="{5BDA169A-217C-4DE3-A634-7799E50FDC99}" destId="{C2655CB8-20F9-4E0D-8606-BAAC852507EB}" srcOrd="2" destOrd="0" presId="urn:microsoft.com/office/officeart/2005/8/layout/orgChart1"/>
    <dgm:cxn modelId="{845A4870-44B3-4033-A80B-96185AB93F4E}" type="presParOf" srcId="{0BD62E5E-FC17-464E-93E0-7A5D77834C18}" destId="{9C349CE8-D155-4EE6-8F26-0B8395E3DFA2}" srcOrd="2" destOrd="0" presId="urn:microsoft.com/office/officeart/2005/8/layout/orgChart1"/>
    <dgm:cxn modelId="{9D1CD3A8-6D6B-45BF-BC64-BB98A480A5E1}" type="presParOf" srcId="{D42D1604-DE42-408C-8A4B-AB6E7087AA63}" destId="{1A384AA4-BAD0-42F3-BE03-40D10EE74DF2}" srcOrd="2" destOrd="0" presId="urn:microsoft.com/office/officeart/2005/8/layout/orgChart1"/>
    <dgm:cxn modelId="{EBFA06A8-E2B3-493C-9271-6CB9AF35CE7E}" type="presParOf" srcId="{1A384AA4-BAD0-42F3-BE03-40D10EE74DF2}" destId="{EA16E294-2C7E-43E3-94D0-77235A8009B3}" srcOrd="0" destOrd="0" presId="urn:microsoft.com/office/officeart/2005/8/layout/orgChart1"/>
    <dgm:cxn modelId="{3546206D-7659-479F-B5E2-4CDFE269DBE4}" type="presParOf" srcId="{1A384AA4-BAD0-42F3-BE03-40D10EE74DF2}" destId="{76CB8BC4-ECDF-4E76-8222-FB1A310B32FF}" srcOrd="1" destOrd="0" presId="urn:microsoft.com/office/officeart/2005/8/layout/orgChart1"/>
    <dgm:cxn modelId="{5D408848-1925-45C8-B015-5E58D8ED17C5}" type="presParOf" srcId="{76CB8BC4-ECDF-4E76-8222-FB1A310B32FF}" destId="{F8A30A82-167C-4539-91D9-B35DDB5AC68A}" srcOrd="0" destOrd="0" presId="urn:microsoft.com/office/officeart/2005/8/layout/orgChart1"/>
    <dgm:cxn modelId="{E2436E62-49B9-48BC-BBFD-CE2E5AA46C33}" type="presParOf" srcId="{F8A30A82-167C-4539-91D9-B35DDB5AC68A}" destId="{5D0D9BBF-1688-4BD0-BA0D-A69F3EC68DF5}" srcOrd="0" destOrd="0" presId="urn:microsoft.com/office/officeart/2005/8/layout/orgChart1"/>
    <dgm:cxn modelId="{2735B87C-C542-4318-903E-E46889F971DF}" type="presParOf" srcId="{F8A30A82-167C-4539-91D9-B35DDB5AC68A}" destId="{A8163427-1AA4-4F9A-ABAC-B473DE60292F}" srcOrd="1" destOrd="0" presId="urn:microsoft.com/office/officeart/2005/8/layout/orgChart1"/>
    <dgm:cxn modelId="{D44B9354-BE33-45BC-81F3-86427A482149}" type="presParOf" srcId="{76CB8BC4-ECDF-4E76-8222-FB1A310B32FF}" destId="{064AA0D4-7755-4998-9C5F-C8D260E0F4BC}" srcOrd="1" destOrd="0" presId="urn:microsoft.com/office/officeart/2005/8/layout/orgChart1"/>
    <dgm:cxn modelId="{445287CE-7490-49B7-AAB0-318FC29BF4BF}" type="presParOf" srcId="{76CB8BC4-ECDF-4E76-8222-FB1A310B32FF}" destId="{2D3B45CF-3396-47AC-95CA-7342DCF02E30}" srcOrd="2" destOrd="0" presId="urn:microsoft.com/office/officeart/2005/8/layout/orgChart1"/>
    <dgm:cxn modelId="{237395F5-4A0B-480E-9F03-B93FE64C5C47}" type="presParOf" srcId="{1A384AA4-BAD0-42F3-BE03-40D10EE74DF2}" destId="{3F81DC30-6B62-424C-A74B-98D428CEE6B4}" srcOrd="2" destOrd="0" presId="urn:microsoft.com/office/officeart/2005/8/layout/orgChart1"/>
    <dgm:cxn modelId="{9FF0164E-5CD3-4532-AC8F-605079E08A15}" type="presParOf" srcId="{1A384AA4-BAD0-42F3-BE03-40D10EE74DF2}" destId="{70C8F12A-E0CA-4BBB-9252-B464E4AE666E}" srcOrd="3" destOrd="0" presId="urn:microsoft.com/office/officeart/2005/8/layout/orgChart1"/>
    <dgm:cxn modelId="{AD5771AC-168E-4FB6-8772-4CEEAC4A460C}" type="presParOf" srcId="{70C8F12A-E0CA-4BBB-9252-B464E4AE666E}" destId="{C2A92BA5-85C0-4A4D-B560-AF05EA2DEC65}" srcOrd="0" destOrd="0" presId="urn:microsoft.com/office/officeart/2005/8/layout/orgChart1"/>
    <dgm:cxn modelId="{858B01AC-DE38-48ED-BB74-4EC6C0E41147}" type="presParOf" srcId="{C2A92BA5-85C0-4A4D-B560-AF05EA2DEC65}" destId="{85CD7A71-ECB5-4AA5-9C61-E0A7A71F3BC5}" srcOrd="0" destOrd="0" presId="urn:microsoft.com/office/officeart/2005/8/layout/orgChart1"/>
    <dgm:cxn modelId="{46105D2F-D9CE-45E7-9D1E-F28B062AD84D}" type="presParOf" srcId="{C2A92BA5-85C0-4A4D-B560-AF05EA2DEC65}" destId="{7E522F52-EA2D-4B60-B130-D049B0BD7D91}" srcOrd="1" destOrd="0" presId="urn:microsoft.com/office/officeart/2005/8/layout/orgChart1"/>
    <dgm:cxn modelId="{0F28BAE4-2B78-43F9-8F5F-53ECEFB98972}" type="presParOf" srcId="{70C8F12A-E0CA-4BBB-9252-B464E4AE666E}" destId="{BCA87611-9007-4303-94DE-C5907E96CEBA}" srcOrd="1" destOrd="0" presId="urn:microsoft.com/office/officeart/2005/8/layout/orgChart1"/>
    <dgm:cxn modelId="{D9067C08-96F8-4C31-8035-BECF6A69710F}" type="presParOf" srcId="{70C8F12A-E0CA-4BBB-9252-B464E4AE666E}" destId="{016E9ED5-4BD0-4A2B-8F8F-5E2E6D260ED3}" srcOrd="2" destOrd="0" presId="urn:microsoft.com/office/officeart/2005/8/layout/orgChart1"/>
    <dgm:cxn modelId="{7CC15BF5-8A24-4169-BCA5-B9DCC59AFC28}" type="presParOf" srcId="{1A384AA4-BAD0-42F3-BE03-40D10EE74DF2}" destId="{E352E3AD-E55A-4F7B-96A6-A20D37722695}" srcOrd="4" destOrd="0" presId="urn:microsoft.com/office/officeart/2005/8/layout/orgChart1"/>
    <dgm:cxn modelId="{94B08552-B788-444D-A434-300071E31D11}" type="presParOf" srcId="{1A384AA4-BAD0-42F3-BE03-40D10EE74DF2}" destId="{E284DB84-DCF9-48D6-A4E4-3F2E994E56D5}" srcOrd="5" destOrd="0" presId="urn:microsoft.com/office/officeart/2005/8/layout/orgChart1"/>
    <dgm:cxn modelId="{0EE09074-AB1A-42B0-9D7E-50673E3DA0B0}" type="presParOf" srcId="{E284DB84-DCF9-48D6-A4E4-3F2E994E56D5}" destId="{220BFAF0-6E0A-4FA3-BD0B-D11BE1795D71}" srcOrd="0" destOrd="0" presId="urn:microsoft.com/office/officeart/2005/8/layout/orgChart1"/>
    <dgm:cxn modelId="{CC3E4A69-4EFA-4EDF-95B7-F02DC9BB1CCA}" type="presParOf" srcId="{220BFAF0-6E0A-4FA3-BD0B-D11BE1795D71}" destId="{F1B8D472-4730-4E80-BAF3-F6040A69C1EE}" srcOrd="0" destOrd="0" presId="urn:microsoft.com/office/officeart/2005/8/layout/orgChart1"/>
    <dgm:cxn modelId="{10F357C9-CC55-47CE-ADB9-FB87EC287AE3}" type="presParOf" srcId="{220BFAF0-6E0A-4FA3-BD0B-D11BE1795D71}" destId="{B7C00008-00D0-4A41-87EA-92D843A80AB1}" srcOrd="1" destOrd="0" presId="urn:microsoft.com/office/officeart/2005/8/layout/orgChart1"/>
    <dgm:cxn modelId="{A14E6EE0-EAF5-4EB5-9089-D6C50A0FF147}" type="presParOf" srcId="{E284DB84-DCF9-48D6-A4E4-3F2E994E56D5}" destId="{F1F48364-A779-4907-87CA-085FCDC73125}" srcOrd="1" destOrd="0" presId="urn:microsoft.com/office/officeart/2005/8/layout/orgChart1"/>
    <dgm:cxn modelId="{EF062446-9BC1-4574-8EDC-445650672775}" type="presParOf" srcId="{E284DB84-DCF9-48D6-A4E4-3F2E994E56D5}" destId="{57DA9BCF-9BFC-4355-B342-65183D30CA9E}" srcOrd="2" destOrd="0" presId="urn:microsoft.com/office/officeart/2005/8/layout/orgChart1"/>
    <dgm:cxn modelId="{C4708857-24D0-4706-8D1B-525A4E4FA596}" type="presParOf" srcId="{1A384AA4-BAD0-42F3-BE03-40D10EE74DF2}" destId="{16A351EF-F6D4-4A2C-805F-90BEAB77D1F8}" srcOrd="6" destOrd="0" presId="urn:microsoft.com/office/officeart/2005/8/layout/orgChart1"/>
    <dgm:cxn modelId="{285A807A-8A78-497F-B946-AB820285A6D5}" type="presParOf" srcId="{1A384AA4-BAD0-42F3-BE03-40D10EE74DF2}" destId="{E6326C31-2B0A-4455-84E2-054F3E8D341E}" srcOrd="7" destOrd="0" presId="urn:microsoft.com/office/officeart/2005/8/layout/orgChart1"/>
    <dgm:cxn modelId="{3B69278A-0840-4622-AB9A-48271D8B27C3}" type="presParOf" srcId="{E6326C31-2B0A-4455-84E2-054F3E8D341E}" destId="{DB718C87-5E08-4A93-A45C-9F6F9C091A16}" srcOrd="0" destOrd="0" presId="urn:microsoft.com/office/officeart/2005/8/layout/orgChart1"/>
    <dgm:cxn modelId="{4056E2DE-B6B7-4349-ABF0-26F480453CED}" type="presParOf" srcId="{DB718C87-5E08-4A93-A45C-9F6F9C091A16}" destId="{CE97AA6E-683D-4D13-A40C-E7097899EBDD}" srcOrd="0" destOrd="0" presId="urn:microsoft.com/office/officeart/2005/8/layout/orgChart1"/>
    <dgm:cxn modelId="{F431981D-747D-458B-B56B-2E7978344171}" type="presParOf" srcId="{DB718C87-5E08-4A93-A45C-9F6F9C091A16}" destId="{448D2DDF-6D00-4868-9438-1538BB234F97}" srcOrd="1" destOrd="0" presId="urn:microsoft.com/office/officeart/2005/8/layout/orgChart1"/>
    <dgm:cxn modelId="{528B6006-3306-4837-B013-A338B0A4008A}" type="presParOf" srcId="{E6326C31-2B0A-4455-84E2-054F3E8D341E}" destId="{CB5E0C9B-0EBC-4747-9D0A-99716120809F}" srcOrd="1" destOrd="0" presId="urn:microsoft.com/office/officeart/2005/8/layout/orgChart1"/>
    <dgm:cxn modelId="{147D20A1-5F83-4026-B3C8-0341156CBF5C}" type="presParOf" srcId="{E6326C31-2B0A-4455-84E2-054F3E8D341E}" destId="{1FE972C5-A220-4936-A32A-B90B8D02C7D7}" srcOrd="2" destOrd="0" presId="urn:microsoft.com/office/officeart/2005/8/layout/orgChart1"/>
    <dgm:cxn modelId="{85352EB4-08BE-4D0F-8A2D-B5160AF36686}" type="presParOf" srcId="{1A384AA4-BAD0-42F3-BE03-40D10EE74DF2}" destId="{72BA2668-E6A0-4A91-8293-F027480B6E31}" srcOrd="8" destOrd="0" presId="urn:microsoft.com/office/officeart/2005/8/layout/orgChart1"/>
    <dgm:cxn modelId="{2CF6B4A6-F250-425D-A9A2-3417BFE360B9}" type="presParOf" srcId="{1A384AA4-BAD0-42F3-BE03-40D10EE74DF2}" destId="{02E21835-ACCD-4225-B6C4-790BBF5A4CF1}" srcOrd="9" destOrd="0" presId="urn:microsoft.com/office/officeart/2005/8/layout/orgChart1"/>
    <dgm:cxn modelId="{66AFF19E-C824-4A78-957B-075894418001}" type="presParOf" srcId="{02E21835-ACCD-4225-B6C4-790BBF5A4CF1}" destId="{838E8FA2-3C27-4367-8D40-9ABFD06659A3}" srcOrd="0" destOrd="0" presId="urn:microsoft.com/office/officeart/2005/8/layout/orgChart1"/>
    <dgm:cxn modelId="{F1AB553A-ADEC-4AF0-B584-C51F47045323}" type="presParOf" srcId="{838E8FA2-3C27-4367-8D40-9ABFD06659A3}" destId="{4A332D6F-9039-4FF0-8952-2BA56E110E97}" srcOrd="0" destOrd="0" presId="urn:microsoft.com/office/officeart/2005/8/layout/orgChart1"/>
    <dgm:cxn modelId="{51670505-2618-446F-9DE5-C421FF8CC9DE}" type="presParOf" srcId="{838E8FA2-3C27-4367-8D40-9ABFD06659A3}" destId="{39F6E9F8-91AA-4FDD-8462-2797408F5AFF}" srcOrd="1" destOrd="0" presId="urn:microsoft.com/office/officeart/2005/8/layout/orgChart1"/>
    <dgm:cxn modelId="{419EFE12-EC22-40F1-8C0C-1A7A4250E93C}" type="presParOf" srcId="{02E21835-ACCD-4225-B6C4-790BBF5A4CF1}" destId="{900E8722-D7AD-4280-9550-FEF664E8B50F}" srcOrd="1" destOrd="0" presId="urn:microsoft.com/office/officeart/2005/8/layout/orgChart1"/>
    <dgm:cxn modelId="{E1FF87E2-9707-49A3-BCC5-605160BDEC07}" type="presParOf" srcId="{02E21835-ACCD-4225-B6C4-790BBF5A4CF1}" destId="{A0A8D51A-13E0-4752-9754-159A92746699}" srcOrd="2" destOrd="0" presId="urn:microsoft.com/office/officeart/2005/8/layout/orgChart1"/>
    <dgm:cxn modelId="{DF139982-B49E-46FF-8FA0-42AA03665EF2}" type="presParOf" srcId="{1A384AA4-BAD0-42F3-BE03-40D10EE74DF2}" destId="{0B593AA4-068B-4B56-9CD5-3EF1501819F1}" srcOrd="10" destOrd="0" presId="urn:microsoft.com/office/officeart/2005/8/layout/orgChart1"/>
    <dgm:cxn modelId="{11198BF9-36F9-4FF6-BE75-5C674A4376AF}" type="presParOf" srcId="{1A384AA4-BAD0-42F3-BE03-40D10EE74DF2}" destId="{F0B26B4A-7F5C-454F-98BC-645D3A3A8078}" srcOrd="11" destOrd="0" presId="urn:microsoft.com/office/officeart/2005/8/layout/orgChart1"/>
    <dgm:cxn modelId="{A8EA15F1-5E29-4222-A78E-452D56B61EBB}" type="presParOf" srcId="{F0B26B4A-7F5C-454F-98BC-645D3A3A8078}" destId="{14CF0729-EC7B-4C8A-8344-A641C0BB0419}" srcOrd="0" destOrd="0" presId="urn:microsoft.com/office/officeart/2005/8/layout/orgChart1"/>
    <dgm:cxn modelId="{72E7B23B-086E-448D-9083-92A44B92A8EA}" type="presParOf" srcId="{14CF0729-EC7B-4C8A-8344-A641C0BB0419}" destId="{E52E5102-4C0D-4DE8-888A-09BDABCEA62A}" srcOrd="0" destOrd="0" presId="urn:microsoft.com/office/officeart/2005/8/layout/orgChart1"/>
    <dgm:cxn modelId="{7F94F9B9-4152-4614-ABDD-9AC7DA273304}" type="presParOf" srcId="{14CF0729-EC7B-4C8A-8344-A641C0BB0419}" destId="{64AC9B21-96DF-4867-8973-9558B4B6EAD0}" srcOrd="1" destOrd="0" presId="urn:microsoft.com/office/officeart/2005/8/layout/orgChart1"/>
    <dgm:cxn modelId="{7D1044A2-B9A1-4A4A-9C8A-6224FC1C4433}" type="presParOf" srcId="{F0B26B4A-7F5C-454F-98BC-645D3A3A8078}" destId="{9A1B982A-7110-492F-8A98-48AE2FA53812}" srcOrd="1" destOrd="0" presId="urn:microsoft.com/office/officeart/2005/8/layout/orgChart1"/>
    <dgm:cxn modelId="{6221D03C-10A4-4990-A1CD-D994B4F0CF0F}" type="presParOf" srcId="{F0B26B4A-7F5C-454F-98BC-645D3A3A8078}" destId="{B160FD61-9A1C-48F5-9F34-8BE8F43F396E}" srcOrd="2" destOrd="0" presId="urn:microsoft.com/office/officeart/2005/8/layout/orgChart1"/>
    <dgm:cxn modelId="{4AAABB3A-7B22-403B-9435-726567D4FA50}" type="presParOf" srcId="{1A384AA4-BAD0-42F3-BE03-40D10EE74DF2}" destId="{845353EF-ED1B-4C50-A5E3-99A42E4ED82B}" srcOrd="12" destOrd="0" presId="urn:microsoft.com/office/officeart/2005/8/layout/orgChart1"/>
    <dgm:cxn modelId="{5B6F75D2-F18B-42E5-83D7-64FCB186F7D1}" type="presParOf" srcId="{1A384AA4-BAD0-42F3-BE03-40D10EE74DF2}" destId="{D7164C26-3B4A-4FE9-8A88-B7184437961E}" srcOrd="13" destOrd="0" presId="urn:microsoft.com/office/officeart/2005/8/layout/orgChart1"/>
    <dgm:cxn modelId="{2B55D2F2-B1FD-46B8-88CD-89CD42136AA1}" type="presParOf" srcId="{D7164C26-3B4A-4FE9-8A88-B7184437961E}" destId="{B3E8A467-231A-4BF9-862A-9CD882CA5D45}" srcOrd="0" destOrd="0" presId="urn:microsoft.com/office/officeart/2005/8/layout/orgChart1"/>
    <dgm:cxn modelId="{C96E6C0C-54A4-44E0-8515-440F1F0F02EF}" type="presParOf" srcId="{B3E8A467-231A-4BF9-862A-9CD882CA5D45}" destId="{7151D516-197C-4C0F-AF59-F0969DEF5F9A}" srcOrd="0" destOrd="0" presId="urn:microsoft.com/office/officeart/2005/8/layout/orgChart1"/>
    <dgm:cxn modelId="{941661AD-34C7-485B-BF3F-EEFC6F21787F}" type="presParOf" srcId="{B3E8A467-231A-4BF9-862A-9CD882CA5D45}" destId="{34A87B1C-F49D-4E20-AB19-974E9EF646C5}" srcOrd="1" destOrd="0" presId="urn:microsoft.com/office/officeart/2005/8/layout/orgChart1"/>
    <dgm:cxn modelId="{B423E24E-8918-4FA3-B063-7B83BCA0D5FF}" type="presParOf" srcId="{D7164C26-3B4A-4FE9-8A88-B7184437961E}" destId="{CA34F3C1-37F7-4DEA-A8B5-C807407C4EFA}" srcOrd="1" destOrd="0" presId="urn:microsoft.com/office/officeart/2005/8/layout/orgChart1"/>
    <dgm:cxn modelId="{3FC8F657-890E-4929-8AD1-51B5162E5F8D}" type="presParOf" srcId="{D7164C26-3B4A-4FE9-8A88-B7184437961E}" destId="{C0DE1212-E79B-4034-ADAC-08935B64009F}" srcOrd="2" destOrd="0" presId="urn:microsoft.com/office/officeart/2005/8/layout/orgChart1"/>
  </dgm:cxnLst>
  <dgm:bg>
    <a:noFill/>
  </dgm:bg>
  <dgm:whole/>
  <dgm:extLst>
    <a:ext uri="http://schemas.microsoft.com/office/drawing/2008/diagram">
      <dsp:dataModelExt xmlns="" xmlns:dsp="http://schemas.microsoft.com/office/drawing/2008/diagram" relId="rId9"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325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473C3E59-146F-449A-B48E-10CF0EC3582D}" type="datetimeFigureOut">
              <a:rPr lang="en-US"/>
              <a:pPr>
                <a:defRPr/>
              </a:pPr>
              <a:t>5/14/2013</a:t>
            </a:fld>
            <a:endParaRPr lang="en-US"/>
          </a:p>
        </p:txBody>
      </p:sp>
      <p:sp>
        <p:nvSpPr>
          <p:cNvPr id="5325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325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16A57349-C773-492A-B315-EDE6AA71151E}" type="slidenum">
              <a:rPr lang="en-US"/>
              <a:pPr>
                <a:defRPr/>
              </a:pPr>
              <a:t>‹#›</a:t>
            </a:fld>
            <a:endParaRPr lang="en-US"/>
          </a:p>
        </p:txBody>
      </p:sp>
    </p:spTree>
    <p:extLst>
      <p:ext uri="{BB962C8B-B14F-4D97-AF65-F5344CB8AC3E}">
        <p14:creationId xmlns="" xmlns:p14="http://schemas.microsoft.com/office/powerpoint/2010/main" val="2851574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atin typeface="Arial" charset="0"/>
              </a:defRPr>
            </a:lvl1pPr>
          </a:lstStyle>
          <a:p>
            <a:pPr>
              <a:defRPr/>
            </a:pPr>
            <a:fld id="{57063197-8D9B-400E-8F2E-1968C20C028E}" type="datetimeFigureOut">
              <a:rPr lang="en-US"/>
              <a:pPr>
                <a:defRPr/>
              </a:pPr>
              <a:t>5/14/2013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atin typeface="Arial" charset="0"/>
              </a:defRPr>
            </a:lvl1pPr>
          </a:lstStyle>
          <a:p>
            <a:pPr>
              <a:defRPr/>
            </a:pPr>
            <a:fld id="{F14B8C4B-B794-4DC2-9C5D-A14BD91281C0}" type="slidenum">
              <a:rPr lang="en-US"/>
              <a:pPr>
                <a:defRPr/>
              </a:pPr>
              <a:t>‹#›</a:t>
            </a:fld>
            <a:endParaRPr lang="en-US"/>
          </a:p>
        </p:txBody>
      </p:sp>
    </p:spTree>
    <p:extLst>
      <p:ext uri="{BB962C8B-B14F-4D97-AF65-F5344CB8AC3E}">
        <p14:creationId xmlns="" xmlns:p14="http://schemas.microsoft.com/office/powerpoint/2010/main" val="18613043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77962F6-2D95-4F50-89AD-10CB28C4EA1F}" type="datetimeFigureOut">
              <a:rPr lang="en-US"/>
              <a:pPr>
                <a:defRPr/>
              </a:pPr>
              <a:t>5/14/2013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ECD6DE-AA18-483B-98ED-10118FFAC55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034830B-0418-4DCE-A112-1041F0E5FCE9}" type="datetimeFigureOut">
              <a:rPr lang="en-US"/>
              <a:pPr>
                <a:defRPr/>
              </a:pPr>
              <a:t>5/14/2013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E126EF7-FDA4-4808-ACA8-4251AAC34FE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129C64D-1626-40BD-A2B8-BADA4FD343D7}" type="datetimeFigureOut">
              <a:rPr lang="en-US"/>
              <a:pPr>
                <a:defRPr/>
              </a:pPr>
              <a:t>5/14/2013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EB2F66-D902-4753-9747-5251B563D75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75A922E-C69D-48B9-8E77-0CBC0B90BF5E}" type="datetimeFigureOut">
              <a:rPr lang="en-US"/>
              <a:pPr>
                <a:defRPr/>
              </a:pPr>
              <a:t>5/14/2013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C003F4-C117-4485-A6BC-B56BAC9652C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278803C-5D9D-48B1-9270-2137CFAF2673}" type="datetimeFigureOut">
              <a:rPr lang="en-US"/>
              <a:pPr>
                <a:defRPr/>
              </a:pPr>
              <a:t>5/14/2013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97987D3-6BE4-4260-B922-0FD250974E3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2374BC9-2290-4C87-9342-FFCB553D64A8}" type="datetimeFigureOut">
              <a:rPr lang="en-US"/>
              <a:pPr>
                <a:defRPr/>
              </a:pPr>
              <a:t>5/14/2013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F57A129-D01C-4C71-8F4B-C3A3A360076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0013C11-2760-4224-B5AB-E5834BFDE132}" type="datetimeFigureOut">
              <a:rPr lang="en-US"/>
              <a:pPr>
                <a:defRPr/>
              </a:pPr>
              <a:t>5/14/2013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1FB06DA-59B2-4640-96AD-9E055D8AE26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FA7428A-0BAA-4A65-BB69-B61940DA7D27}" type="datetimeFigureOut">
              <a:rPr lang="en-US"/>
              <a:pPr>
                <a:defRPr/>
              </a:pPr>
              <a:t>5/14/2013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7C8409-5FAC-41C0-85A6-5347CFA4100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8713A60-E490-49EE-A784-0B027480353A}" type="datetimeFigureOut">
              <a:rPr lang="en-US"/>
              <a:pPr>
                <a:defRPr/>
              </a:pPr>
              <a:t>5/14/2013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4708D8-0D7C-4C76-90B2-8DFFD06B1F5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FDDC2C3-99E8-4A18-B76D-B8C6824906A2}" type="datetimeFigureOut">
              <a:rPr lang="en-US"/>
              <a:pPr>
                <a:defRPr/>
              </a:pPr>
              <a:t>5/14/2013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185154-E087-4598-AB23-E41FEEBF24A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85FF223-96B7-4BD2-981F-BB1FFFBFC5C3}" type="datetimeFigureOut">
              <a:rPr lang="en-US"/>
              <a:pPr>
                <a:defRPr/>
              </a:pPr>
              <a:t>5/14/2013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0FC4E9-4EAE-4778-BB4F-2870FD6F0BB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722E367-EF06-402A-AB18-9D869E7F9F19}" type="datetimeFigureOut">
              <a:rPr lang="en-US"/>
              <a:pPr>
                <a:defRPr/>
              </a:pPr>
              <a:t>5/14/2013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4B51582-422C-40CE-8D31-53A954BBED9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hyperlink" Target="mailto:mubera.kurpejovic@mps.gov.me"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wmf"/><Relationship Id="rId7" Type="http://schemas.openxmlformats.org/officeDocument/2006/relationships/diagramQuickStyle" Target="../diagrams/quickStyle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wmf"/><Relationship Id="rId7" Type="http://schemas.openxmlformats.org/officeDocument/2006/relationships/diagramQuickStyle" Target="../diagrams/quickStyle2.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wmf"/><Relationship Id="rId7" Type="http://schemas.openxmlformats.org/officeDocument/2006/relationships/diagramQuickStyle" Target="../diagrams/quickStyle3.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hr-HR" sz="1600" b="1" i="1" dirty="0">
                <a:solidFill>
                  <a:schemeClr val="bg1"/>
                </a:solidFill>
                <a:latin typeface="Cambria" pitchFamily="18" charset="0"/>
              </a:rPr>
              <a:t>2</a:t>
            </a:r>
            <a:r>
              <a:rPr lang="hr-HR" sz="1600" b="1" i="1" dirty="0">
                <a:solidFill>
                  <a:schemeClr val="bg1"/>
                </a:solidFill>
              </a:rPr>
              <a:t>6</a:t>
            </a:r>
            <a:r>
              <a:rPr lang="hr-HR" sz="1600" b="1" i="1" dirty="0">
                <a:solidFill>
                  <a:schemeClr val="bg1"/>
                </a:solidFill>
                <a:latin typeface="Cambria" pitchFamily="18" charset="0"/>
              </a:rPr>
              <a:t> – </a:t>
            </a:r>
            <a:r>
              <a:rPr lang="sr-Latn-CS" sz="1600" b="1" i="1" dirty="0">
                <a:solidFill>
                  <a:schemeClr val="bg1"/>
                </a:solidFill>
              </a:rPr>
              <a:t>Education</a:t>
            </a:r>
            <a:r>
              <a:rPr lang="sr-Latn-CS" sz="1600" b="1" i="1" dirty="0">
                <a:solidFill>
                  <a:schemeClr val="bg1"/>
                </a:solidFill>
                <a:latin typeface="Cambria" pitchFamily="18" charset="0"/>
              </a:rPr>
              <a:t> and </a:t>
            </a:r>
            <a:r>
              <a:rPr lang="sr-Latn-CS" sz="1600" b="1" i="1" dirty="0">
                <a:solidFill>
                  <a:schemeClr val="bg1"/>
                </a:solidFill>
              </a:rPr>
              <a:t>Culture</a:t>
            </a:r>
            <a:endParaRPr lang="en-US" sz="3600" b="1" i="1" dirty="0">
              <a:solidFill>
                <a:schemeClr val="bg1"/>
              </a:solidFill>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 </a:t>
            </a:r>
            <a:r>
              <a:rPr lang="hr-HR" sz="2600" dirty="0">
                <a:solidFill>
                  <a:srgbClr val="F2DCDB"/>
                </a:solidFill>
                <a:latin typeface="Cambria" pitchFamily="18" charset="0"/>
              </a:rPr>
              <a:t>2</a:t>
            </a:r>
            <a:r>
              <a:rPr lang="sr-Latn-CS" sz="2600" dirty="0">
                <a:solidFill>
                  <a:srgbClr val="F2DCDB"/>
                </a:solidFill>
              </a:rPr>
              <a:t>6</a:t>
            </a:r>
            <a:endParaRPr lang="en-GB" sz="2600" dirty="0">
              <a:solidFill>
                <a:srgbClr val="F2DCDB"/>
              </a:solidFill>
            </a:endParaRPr>
          </a:p>
          <a:p>
            <a:pPr algn="ct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latin typeface="Calibri" pitchFamily="34" charset="0"/>
            </a:endParaRPr>
          </a:p>
        </p:txBody>
      </p:sp>
      <p:sp>
        <p:nvSpPr>
          <p:cNvPr id="2056" name="Rectangle 12"/>
          <p:cNvSpPr>
            <a:spLocks noChangeArrowheads="1"/>
          </p:cNvSpPr>
          <p:nvPr/>
        </p:nvSpPr>
        <p:spPr bwMode="auto">
          <a:xfrm>
            <a:off x="2936875" y="6326188"/>
            <a:ext cx="3259138" cy="366712"/>
          </a:xfrm>
          <a:prstGeom prst="rect">
            <a:avLst/>
          </a:prstGeom>
          <a:noFill/>
          <a:ln w="9525">
            <a:noFill/>
            <a:miter lim="800000"/>
            <a:headEnd/>
            <a:tailEnd/>
          </a:ln>
        </p:spPr>
        <p:txBody>
          <a:bodyPr wrap="none" anchor="ctr">
            <a:spAutoFit/>
          </a:bodyPr>
          <a:lstStyle/>
          <a:p>
            <a:pPr algn="ctr"/>
            <a:r>
              <a:rPr lang="en-US" b="1" dirty="0">
                <a:solidFill>
                  <a:srgbClr val="D99694"/>
                </a:solidFill>
                <a:latin typeface="Cambria" pitchFamily="18" charset="0"/>
              </a:rPr>
              <a:t>Brussels, </a:t>
            </a:r>
            <a:r>
              <a:rPr lang="sr-Latn-CS" b="1" dirty="0">
                <a:solidFill>
                  <a:srgbClr val="D99694"/>
                </a:solidFill>
                <a:latin typeface="Cambria" pitchFamily="18" charset="0"/>
              </a:rPr>
              <a:t>16</a:t>
            </a:r>
            <a:r>
              <a:rPr lang="en-US" b="1" dirty="0">
                <a:solidFill>
                  <a:srgbClr val="D99694"/>
                </a:solidFill>
                <a:latin typeface="Cambria" pitchFamily="18" charset="0"/>
              </a:rPr>
              <a:t> </a:t>
            </a:r>
            <a:r>
              <a:rPr lang="sr-Latn-CS" b="1" dirty="0">
                <a:solidFill>
                  <a:srgbClr val="D99694"/>
                </a:solidFill>
                <a:latin typeface="Cambria" pitchFamily="18" charset="0"/>
              </a:rPr>
              <a:t> Novembar 2012</a:t>
            </a:r>
            <a:endParaRPr lang="en-US" dirty="0">
              <a:solidFill>
                <a:srgbClr val="D99694"/>
              </a:solidFill>
              <a:latin typeface="Cambria" pitchFamily="18"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8" name="Picture 28"/>
          <p:cNvPicPr>
            <a:picLocks noChangeAspect="1" noChangeArrowheads="1"/>
          </p:cNvPicPr>
          <p:nvPr/>
        </p:nvPicPr>
        <p:blipFill>
          <a:blip r:embed="rId3"/>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21" name="Rectangle 18"/>
          <p:cNvSpPr>
            <a:spLocks noChangeArrowheads="1"/>
          </p:cNvSpPr>
          <p:nvPr/>
        </p:nvSpPr>
        <p:spPr bwMode="auto">
          <a:xfrm>
            <a:off x="320675" y="2209800"/>
            <a:ext cx="8442325" cy="2031325"/>
          </a:xfrm>
          <a:prstGeom prst="rect">
            <a:avLst/>
          </a:prstGeom>
          <a:noFill/>
          <a:ln w="9525">
            <a:noFill/>
            <a:miter lim="800000"/>
            <a:headEnd/>
            <a:tailEnd/>
          </a:ln>
        </p:spPr>
        <p:txBody>
          <a:bodyPr wrap="square">
            <a:spAutoFit/>
          </a:bodyPr>
          <a:lstStyle/>
          <a:p>
            <a:pPr algn="ctr"/>
            <a:r>
              <a:rPr lang="en-US" sz="4200" b="1" dirty="0" smtClean="0">
                <a:solidFill>
                  <a:srgbClr val="C00000"/>
                </a:solidFill>
                <a:latin typeface="Cambria" pitchFamily="18" charset="0"/>
              </a:rPr>
              <a:t>Education System</a:t>
            </a:r>
            <a:endParaRPr lang="en-US" sz="4200" b="1" dirty="0">
              <a:solidFill>
                <a:srgbClr val="C00000"/>
              </a:solidFill>
              <a:latin typeface="Cambria" pitchFamily="18" charset="0"/>
            </a:endParaRPr>
          </a:p>
          <a:p>
            <a:pPr algn="ctr"/>
            <a:r>
              <a:rPr lang="en-US" sz="4200" b="1" dirty="0">
                <a:solidFill>
                  <a:srgbClr val="C00000"/>
                </a:solidFill>
                <a:latin typeface="Cambria" pitchFamily="18" charset="0"/>
              </a:rPr>
              <a:t>and </a:t>
            </a:r>
            <a:r>
              <a:rPr lang="en-US" sz="4200" b="1" dirty="0" smtClean="0">
                <a:solidFill>
                  <a:srgbClr val="C00000"/>
                </a:solidFill>
                <a:latin typeface="Cambria" pitchFamily="18" charset="0"/>
              </a:rPr>
              <a:t>National Policies in Montenegro</a:t>
            </a:r>
            <a:endParaRPr lang="en-US" sz="4200" b="1" dirty="0">
              <a:solidFill>
                <a:srgbClr val="C00000"/>
              </a:solidFill>
              <a:latin typeface="Cambria" pitchFamily="18" charset="0"/>
            </a:endParaRPr>
          </a:p>
        </p:txBody>
      </p:sp>
      <p:sp>
        <p:nvSpPr>
          <p:cNvPr id="22" name="Rectangle 19"/>
          <p:cNvSpPr>
            <a:spLocks noChangeArrowheads="1"/>
          </p:cNvSpPr>
          <p:nvPr/>
        </p:nvSpPr>
        <p:spPr bwMode="auto">
          <a:xfrm>
            <a:off x="381000" y="4495800"/>
            <a:ext cx="8382000" cy="1006475"/>
          </a:xfrm>
          <a:prstGeom prst="rect">
            <a:avLst/>
          </a:prstGeom>
          <a:noFill/>
          <a:ln w="9525">
            <a:noFill/>
            <a:miter lim="800000"/>
            <a:headEnd/>
            <a:tailEnd/>
          </a:ln>
        </p:spPr>
        <p:txBody>
          <a:bodyPr>
            <a:spAutoFit/>
          </a:bodyPr>
          <a:lstStyle/>
          <a:p>
            <a:pPr marL="814388" indent="-450850" algn="ctr"/>
            <a:r>
              <a:rPr lang="en-US" sz="2000" b="1" dirty="0">
                <a:solidFill>
                  <a:srgbClr val="632523"/>
                </a:solidFill>
                <a:latin typeface="Cambria" pitchFamily="18" charset="0"/>
              </a:rPr>
              <a:t>Mubera Kurpejovic, Deputy Minister </a:t>
            </a:r>
          </a:p>
          <a:p>
            <a:pPr marL="814388" indent="-450850" algn="ctr"/>
            <a:endParaRPr lang="sr-Latn-CS" sz="2000" b="1" dirty="0">
              <a:solidFill>
                <a:srgbClr val="632523"/>
              </a:solidFill>
              <a:latin typeface="Cambria" pitchFamily="18" charset="0"/>
            </a:endParaRPr>
          </a:p>
          <a:p>
            <a:pPr marL="814388" indent="-450850" algn="ctr"/>
            <a:r>
              <a:rPr lang="en-US" sz="2000" b="1" dirty="0">
                <a:solidFill>
                  <a:srgbClr val="632523"/>
                </a:solidFill>
                <a:latin typeface="Cambria" pitchFamily="18" charset="0"/>
                <a:hlinkClick r:id="rId5"/>
              </a:rPr>
              <a:t>mubera.kurpejovic@mps.gov.me</a:t>
            </a:r>
            <a:r>
              <a:rPr lang="en-US" sz="2000" b="1" dirty="0">
                <a:solidFill>
                  <a:srgbClr val="632523"/>
                </a:solidFill>
                <a:latin typeface="Cambria" pitchFamily="18" charset="0"/>
              </a:rPr>
              <a:t> </a:t>
            </a:r>
            <a:endParaRPr lang="sr-Latn-CS" sz="2000" b="1"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cs typeface="+mn-cs"/>
            </a:endParaRPr>
          </a:p>
        </p:txBody>
      </p:sp>
      <p:sp>
        <p:nvSpPr>
          <p:cNvPr id="19" name="Rectangle 18"/>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Culture</a:t>
            </a:r>
            <a:endParaRPr lang="en-US" sz="1100" b="1" dirty="0">
              <a:solidFill>
                <a:srgbClr val="C00000"/>
              </a:solidFill>
            </a:endParaRPr>
          </a:p>
        </p:txBody>
      </p:sp>
      <p:pic>
        <p:nvPicPr>
          <p:cNvPr id="4108" name="Picture 18" descr="EU MN logo"/>
          <p:cNvPicPr>
            <a:picLocks noChangeAspect="1" noChangeArrowheads="1"/>
          </p:cNvPicPr>
          <p:nvPr/>
        </p:nvPicPr>
        <p:blipFill>
          <a:blip r:embed="rId3"/>
          <a:srcRect/>
          <a:stretch>
            <a:fillRect/>
          </a:stretch>
        </p:blipFill>
        <p:spPr bwMode="auto">
          <a:xfrm>
            <a:off x="0" y="685800"/>
            <a:ext cx="1219200" cy="685800"/>
          </a:xfrm>
          <a:prstGeom prst="rect">
            <a:avLst/>
          </a:prstGeom>
          <a:noFill/>
          <a:ln w="9525">
            <a:noFill/>
            <a:miter lim="800000"/>
            <a:headEnd/>
            <a:tailEnd/>
          </a:ln>
        </p:spPr>
      </p:pic>
      <p:sp>
        <p:nvSpPr>
          <p:cNvPr id="21" name="Title 1"/>
          <p:cNvSpPr txBox="1">
            <a:spLocks/>
          </p:cNvSpPr>
          <p:nvPr/>
        </p:nvSpPr>
        <p:spPr bwMode="auto">
          <a:xfrm>
            <a:off x="457200" y="6858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smtClean="0">
                <a:ln>
                  <a:noFill/>
                </a:ln>
                <a:solidFill>
                  <a:srgbClr val="C00000"/>
                </a:solidFill>
                <a:effectLst/>
                <a:uLnTx/>
                <a:uFillTx/>
                <a:latin typeface="Cambria" pitchFamily="18" charset="0"/>
                <a:ea typeface="+mj-ea"/>
                <a:cs typeface="+mj-cs"/>
              </a:rPr>
              <a:t>OUTLINE</a:t>
            </a:r>
            <a:endParaRPr kumimoji="0" lang="en-US" sz="4400" b="1" i="0" u="none" strike="noStrike" kern="1200" cap="none" spc="0" normalizeH="0" baseline="0" noProof="0" dirty="0">
              <a:ln>
                <a:noFill/>
              </a:ln>
              <a:solidFill>
                <a:srgbClr val="C00000"/>
              </a:solidFill>
              <a:effectLst/>
              <a:uLnTx/>
              <a:uFillTx/>
              <a:latin typeface="Cambria" pitchFamily="18" charset="0"/>
              <a:ea typeface="+mj-ea"/>
              <a:cs typeface="+mj-cs"/>
            </a:endParaRPr>
          </a:p>
        </p:txBody>
      </p:sp>
      <p:sp>
        <p:nvSpPr>
          <p:cNvPr id="22" name="Content Placeholder 2"/>
          <p:cNvSpPr txBox="1">
            <a:spLocks/>
          </p:cNvSpPr>
          <p:nvPr/>
        </p:nvSpPr>
        <p:spPr bwMode="auto">
          <a:xfrm>
            <a:off x="457200" y="2590800"/>
            <a:ext cx="8229600" cy="3535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buClr>
                <a:srgbClr val="C00000"/>
              </a:buClr>
              <a:buFont typeface="Wingdings" pitchFamily="2" charset="2"/>
              <a:buChar char="Ø"/>
              <a:defRPr/>
            </a:pPr>
            <a:r>
              <a:rPr lang="en-US" sz="2800" b="1" dirty="0" smtClean="0">
                <a:solidFill>
                  <a:schemeClr val="accent2">
                    <a:lumMod val="75000"/>
                  </a:schemeClr>
                </a:solidFill>
                <a:latin typeface="Cambria" pitchFamily="18" charset="0"/>
              </a:rPr>
              <a:t>Vision of Education</a:t>
            </a:r>
          </a:p>
          <a:p>
            <a:pPr lvl="0" algn="just" eaLnBrk="0" hangingPunct="0">
              <a:buClr>
                <a:srgbClr val="C00000"/>
              </a:buClr>
              <a:buFont typeface="Wingdings" pitchFamily="2" charset="2"/>
              <a:buChar char="Ø"/>
              <a:defRPr/>
            </a:pPr>
            <a:endParaRPr lang="en-US" sz="2800" b="1" dirty="0" smtClean="0">
              <a:solidFill>
                <a:schemeClr val="accent2">
                  <a:lumMod val="75000"/>
                </a:schemeClr>
              </a:solidFill>
              <a:latin typeface="Cambria" pitchFamily="18" charset="0"/>
            </a:endParaRPr>
          </a:p>
          <a:p>
            <a:pPr lvl="0" algn="just">
              <a:buClr>
                <a:srgbClr val="C00000"/>
              </a:buClr>
              <a:buFont typeface="Wingdings" pitchFamily="2" charset="2"/>
              <a:buChar char="Ø"/>
              <a:defRPr/>
            </a:pPr>
            <a:r>
              <a:rPr lang="en-US" sz="2800" b="1" dirty="0" smtClean="0">
                <a:solidFill>
                  <a:schemeClr val="accent2">
                    <a:lumMod val="75000"/>
                  </a:schemeClr>
                </a:solidFill>
                <a:latin typeface="Cambria" pitchFamily="18" charset="0"/>
              </a:rPr>
              <a:t>Institutional Framework</a:t>
            </a:r>
          </a:p>
          <a:p>
            <a:pPr lvl="0" algn="just">
              <a:buClr>
                <a:srgbClr val="C00000"/>
              </a:buClr>
              <a:defRPr/>
            </a:pPr>
            <a:endParaRPr lang="en-US" sz="2800" b="1" dirty="0" smtClean="0">
              <a:solidFill>
                <a:schemeClr val="accent2">
                  <a:lumMod val="75000"/>
                </a:schemeClr>
              </a:solidFill>
              <a:latin typeface="Cambria" pitchFamily="18" charset="0"/>
            </a:endParaRPr>
          </a:p>
          <a:p>
            <a:pPr lvl="0" algn="just" eaLnBrk="0" hangingPunct="0">
              <a:buClr>
                <a:srgbClr val="C00000"/>
              </a:buClr>
              <a:buFont typeface="Wingdings" pitchFamily="2" charset="2"/>
              <a:buChar char="Ø"/>
              <a:defRPr/>
            </a:pPr>
            <a:r>
              <a:rPr lang="en-US" sz="2800" b="1" dirty="0" smtClean="0">
                <a:solidFill>
                  <a:schemeClr val="accent2">
                    <a:lumMod val="75000"/>
                  </a:schemeClr>
                </a:solidFill>
                <a:latin typeface="Cambria" pitchFamily="18" charset="0"/>
              </a:rPr>
              <a:t>Legislation and Strategies</a:t>
            </a:r>
          </a:p>
          <a:p>
            <a:pPr lvl="0" algn="just" eaLnBrk="0" hangingPunct="0">
              <a:buClr>
                <a:srgbClr val="C00000"/>
              </a:buClr>
              <a:buFont typeface="Wingdings" pitchFamily="2" charset="2"/>
              <a:buChar char="Ø"/>
              <a:defRPr/>
            </a:pPr>
            <a:endParaRPr lang="en-US" sz="2800" b="1" dirty="0" smtClean="0">
              <a:solidFill>
                <a:schemeClr val="accent2">
                  <a:lumMod val="75000"/>
                </a:schemeClr>
              </a:solidFill>
              <a:latin typeface="Cambria" pitchFamily="18" charset="0"/>
            </a:endParaRPr>
          </a:p>
          <a:p>
            <a:pPr lvl="0" algn="just" eaLnBrk="0" hangingPunct="0">
              <a:buClr>
                <a:srgbClr val="C00000"/>
              </a:buClr>
              <a:buFont typeface="Wingdings" pitchFamily="2" charset="2"/>
              <a:buChar char="Ø"/>
              <a:defRPr/>
            </a:pPr>
            <a:r>
              <a:rPr lang="en-US" sz="2800" b="1" dirty="0" smtClean="0">
                <a:solidFill>
                  <a:schemeClr val="accent2">
                    <a:lumMod val="75000"/>
                  </a:schemeClr>
                </a:solidFill>
                <a:latin typeface="Cambria" pitchFamily="18" charset="0"/>
              </a:rPr>
              <a:t>Main Challenges</a:t>
            </a: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r>
              <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
            </a:r>
            <a:br>
              <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br>
            <a:endPar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32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32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457200" y="609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C00000"/>
                </a:solidFill>
                <a:effectLst/>
                <a:uLnTx/>
                <a:uFillTx/>
                <a:latin typeface="Cambria" pitchFamily="18" charset="0"/>
                <a:ea typeface="+mj-ea"/>
                <a:cs typeface="+mj-cs"/>
              </a:rPr>
              <a:t>Vision of Education</a:t>
            </a:r>
            <a:endParaRPr kumimoji="0" lang="en-US" sz="2800" b="1" i="0" u="none" strike="noStrike" kern="1200" cap="none" spc="0" normalizeH="0" baseline="0" noProof="0" dirty="0">
              <a:ln>
                <a:noFill/>
              </a:ln>
              <a:solidFill>
                <a:srgbClr val="C00000"/>
              </a:solidFill>
              <a:effectLst/>
              <a:uLnTx/>
              <a:uFillTx/>
              <a:latin typeface="Cambria" pitchFamily="18" charset="0"/>
              <a:ea typeface="+mj-ea"/>
              <a:cs typeface="+mj-cs"/>
            </a:endParaRPr>
          </a:p>
        </p:txBody>
      </p:sp>
      <p:sp>
        <p:nvSpPr>
          <p:cNvPr id="20" name="Content Placeholder 2"/>
          <p:cNvSpPr txBox="1">
            <a:spLocks/>
          </p:cNvSpPr>
          <p:nvPr/>
        </p:nvSpPr>
        <p:spPr bwMode="auto">
          <a:xfrm>
            <a:off x="457200" y="1981200"/>
            <a:ext cx="8229600" cy="4144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80000"/>
              </a:lnSpc>
              <a:spcBef>
                <a:spcPct val="20000"/>
              </a:spcBef>
              <a:spcAft>
                <a:spcPct val="0"/>
              </a:spcAft>
              <a:buClr>
                <a:srgbClr val="C00000"/>
              </a:buClr>
              <a:buSzTx/>
              <a:buFont typeface="Wingdings" pitchFamily="2" charset="2"/>
              <a:buChar char="Ø"/>
              <a:tabLst/>
              <a:defRPr/>
            </a:pPr>
            <a:r>
              <a:rPr kumimoji="0" lang="en-US" sz="2600" b="1" i="0" u="none" strike="noStrike" kern="1200" cap="none" spc="0" normalizeH="0" baseline="0" noProof="0" dirty="0" smtClean="0">
                <a:ln>
                  <a:noFill/>
                </a:ln>
                <a:solidFill>
                  <a:srgbClr val="800000"/>
                </a:solidFill>
                <a:effectLst/>
                <a:uLnTx/>
                <a:uFillTx/>
                <a:latin typeface="Cambria" pitchFamily="18" charset="0"/>
                <a:ea typeface="+mn-ea"/>
                <a:cs typeface="+mn-cs"/>
              </a:rPr>
              <a:t>Vision of education </a:t>
            </a:r>
            <a:r>
              <a:rPr kumimoji="0" lang="sr-Latn-CS" sz="2600" b="0" i="0" u="none" strike="noStrike" kern="1200" cap="none" spc="0" normalizeH="0" baseline="0" noProof="0" dirty="0" smtClean="0">
                <a:ln>
                  <a:noFill/>
                </a:ln>
                <a:solidFill>
                  <a:srgbClr val="800000"/>
                </a:solidFill>
                <a:effectLst/>
                <a:uLnTx/>
                <a:uFillTx/>
                <a:latin typeface="Cambria" pitchFamily="18" charset="0"/>
                <a:ea typeface="+mn-ea"/>
                <a:cs typeface="+mn-cs"/>
              </a:rPr>
              <a:t>–</a:t>
            </a:r>
            <a:r>
              <a:rPr kumimoji="0" lang="en-US" sz="2600" b="0" i="0" u="none" strike="noStrike" kern="1200" cap="none" spc="0" normalizeH="0" baseline="0" noProof="0" dirty="0" smtClean="0">
                <a:ln>
                  <a:noFill/>
                </a:ln>
                <a:solidFill>
                  <a:srgbClr val="800000"/>
                </a:solidFill>
                <a:effectLst/>
                <a:uLnTx/>
                <a:uFillTx/>
                <a:latin typeface="Cambria" pitchFamily="18" charset="0"/>
                <a:ea typeface="+mn-ea"/>
                <a:cs typeface="+mn-cs"/>
              </a:rPr>
              <a:t> effective, quality and flexible education as one of the most important factors of economic and civic development producing human resources with competitive knowledge, skills and competencies for labor market and enabling equal possibilities for personal and professional development and social inclusion in knowledge based society; </a:t>
            </a:r>
            <a:endParaRPr kumimoji="0" lang="sr-Latn-CS" sz="2600" b="0" i="0" u="none" strike="noStrike" kern="1200" cap="none" spc="0" normalizeH="0" baseline="0" noProof="0" dirty="0" smtClean="0">
              <a:ln>
                <a:noFill/>
              </a:ln>
              <a:solidFill>
                <a:srgbClr val="800000"/>
              </a:solidFill>
              <a:effectLst/>
              <a:uLnTx/>
              <a:uFillTx/>
              <a:latin typeface="Cambria" pitchFamily="18" charset="0"/>
              <a:ea typeface="+mn-ea"/>
              <a:cs typeface="+mn-cs"/>
            </a:endParaRPr>
          </a:p>
          <a:p>
            <a:pPr marL="0" marR="0" lvl="0" indent="0" algn="just" defTabSz="914400" rtl="0" eaLnBrk="1" fontAlgn="base" latinLnBrk="0" hangingPunct="1">
              <a:lnSpc>
                <a:spcPct val="80000"/>
              </a:lnSpc>
              <a:spcBef>
                <a:spcPct val="20000"/>
              </a:spcBef>
              <a:spcAft>
                <a:spcPct val="0"/>
              </a:spcAft>
              <a:buClr>
                <a:srgbClr val="C00000"/>
              </a:buClr>
              <a:buSzTx/>
              <a:buFont typeface="Wingdings" pitchFamily="2" charset="2"/>
              <a:buChar char="Ø"/>
              <a:tabLst/>
              <a:defRPr/>
            </a:pPr>
            <a:endParaRPr kumimoji="0" lang="sr-Latn-CS" sz="2600" b="0" i="0" u="none" strike="noStrike" kern="1200" cap="none" spc="0" normalizeH="0" baseline="0" noProof="0" dirty="0" smtClean="0">
              <a:ln>
                <a:noFill/>
              </a:ln>
              <a:solidFill>
                <a:srgbClr val="800000"/>
              </a:solidFill>
              <a:effectLst/>
              <a:uLnTx/>
              <a:uFillTx/>
              <a:latin typeface="Cambria" pitchFamily="18" charset="0"/>
              <a:ea typeface="+mn-ea"/>
              <a:cs typeface="+mn-cs"/>
            </a:endParaRPr>
          </a:p>
          <a:p>
            <a:pPr marL="0" marR="0" lvl="0" indent="0" algn="just" defTabSz="914400" rtl="0" eaLnBrk="1" fontAlgn="base" latinLnBrk="0" hangingPunct="1">
              <a:lnSpc>
                <a:spcPct val="80000"/>
              </a:lnSpc>
              <a:spcBef>
                <a:spcPct val="20000"/>
              </a:spcBef>
              <a:spcAft>
                <a:spcPct val="0"/>
              </a:spcAft>
              <a:buClr>
                <a:srgbClr val="C00000"/>
              </a:buClr>
              <a:buSzTx/>
              <a:buFont typeface="Wingdings" pitchFamily="2" charset="2"/>
              <a:buChar char="Ø"/>
              <a:tabLst/>
              <a:defRPr/>
            </a:pPr>
            <a:r>
              <a:rPr kumimoji="0" lang="en-US" sz="2600" b="1" i="0" u="none" strike="noStrike" kern="1200" cap="none" spc="0" normalizeH="0" baseline="0" noProof="0" dirty="0" smtClean="0">
                <a:ln>
                  <a:noFill/>
                </a:ln>
                <a:solidFill>
                  <a:srgbClr val="800000"/>
                </a:solidFill>
                <a:effectLst/>
                <a:uLnTx/>
                <a:uFillTx/>
                <a:latin typeface="Cambria" pitchFamily="18" charset="0"/>
                <a:ea typeface="+mn-ea"/>
                <a:cs typeface="+mn-cs"/>
              </a:rPr>
              <a:t>Montenegro creates its education policy in accordance with EU policy from this field</a:t>
            </a:r>
            <a:endParaRPr kumimoji="0" lang="sr-Latn-CS" sz="2600" b="1" i="0" u="none" strike="noStrike" kern="1200" cap="none" spc="0" normalizeH="0" baseline="0" noProof="0" dirty="0" smtClean="0">
              <a:ln>
                <a:noFill/>
              </a:ln>
              <a:solidFill>
                <a:srgbClr val="800000"/>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1800" b="0" i="0" u="none" strike="noStrike" kern="1200" cap="none" spc="0" normalizeH="0" baseline="0" noProof="0" dirty="0" smtClean="0">
              <a:ln>
                <a:noFill/>
              </a:ln>
              <a:solidFill>
                <a:schemeClr val="tx1">
                  <a:tint val="75000"/>
                </a:schemeClr>
              </a:solidFill>
              <a:effectLst/>
              <a:uLnTx/>
              <a:uFillTx/>
              <a:latin typeface="Cambria" pitchFamily="18" charset="0"/>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457200" y="5334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C00000"/>
                </a:solidFill>
                <a:effectLst/>
                <a:uLnTx/>
                <a:uFillTx/>
                <a:latin typeface="Cambria" pitchFamily="18" charset="0"/>
                <a:ea typeface="+mj-ea"/>
                <a:cs typeface="+mj-cs"/>
              </a:rPr>
              <a:t>Institutional framework</a:t>
            </a:r>
          </a:p>
        </p:txBody>
      </p:sp>
      <p:graphicFrame>
        <p:nvGraphicFramePr>
          <p:cNvPr id="20" name="Content Placeholder 4"/>
          <p:cNvGraphicFramePr>
            <a:graphicFrameLocks/>
          </p:cNvGraphicFramePr>
          <p:nvPr>
            <p:extLst>
              <p:ext uri="{D42A27DB-BD31-4B8C-83A1-F6EECF244321}">
                <p14:modId xmlns="" xmlns:p14="http://schemas.microsoft.com/office/powerpoint/2010/main" val="2077991372"/>
              </p:ext>
            </p:extLst>
          </p:nvPr>
        </p:nvGraphicFramePr>
        <p:xfrm>
          <a:off x="304800" y="1066800"/>
          <a:ext cx="8458200" cy="5486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457200" y="5334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C00000"/>
                </a:solidFill>
                <a:effectLst/>
                <a:uLnTx/>
                <a:uFillTx/>
                <a:latin typeface="Cambria" pitchFamily="18" charset="0"/>
                <a:ea typeface="+mj-ea"/>
                <a:cs typeface="+mj-cs"/>
              </a:rPr>
              <a:t>Institutional framework</a:t>
            </a:r>
          </a:p>
        </p:txBody>
      </p:sp>
      <p:graphicFrame>
        <p:nvGraphicFramePr>
          <p:cNvPr id="20" name="Content Placeholder 4"/>
          <p:cNvGraphicFramePr>
            <a:graphicFrameLocks/>
          </p:cNvGraphicFramePr>
          <p:nvPr>
            <p:extLst>
              <p:ext uri="{D42A27DB-BD31-4B8C-83A1-F6EECF244321}">
                <p14:modId xmlns="" xmlns:p14="http://schemas.microsoft.com/office/powerpoint/2010/main" val="2077991372"/>
              </p:ext>
            </p:extLst>
          </p:nvPr>
        </p:nvGraphicFramePr>
        <p:xfrm>
          <a:off x="304800" y="785794"/>
          <a:ext cx="8839200" cy="57674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1219200" y="609600"/>
            <a:ext cx="4800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smtClean="0">
                <a:ln>
                  <a:noFill/>
                </a:ln>
                <a:solidFill>
                  <a:srgbClr val="C00000"/>
                </a:solidFill>
                <a:effectLst/>
                <a:uLnTx/>
                <a:uFillTx/>
                <a:latin typeface="Cambria" pitchFamily="18" charset="0"/>
                <a:ea typeface="+mj-ea"/>
                <a:cs typeface="+mj-cs"/>
              </a:rPr>
              <a:t>Organization of </a:t>
            </a:r>
            <a:br>
              <a:rPr kumimoji="0" lang="en-US" sz="2200" b="1" i="0" u="none" strike="noStrike" kern="1200" cap="none" spc="0" normalizeH="0" baseline="0" noProof="0" dirty="0" smtClean="0">
                <a:ln>
                  <a:noFill/>
                </a:ln>
                <a:solidFill>
                  <a:srgbClr val="C00000"/>
                </a:solidFill>
                <a:effectLst/>
                <a:uLnTx/>
                <a:uFillTx/>
                <a:latin typeface="Cambria" pitchFamily="18" charset="0"/>
                <a:ea typeface="+mj-ea"/>
                <a:cs typeface="+mj-cs"/>
              </a:rPr>
            </a:br>
            <a:r>
              <a:rPr kumimoji="0" lang="en-US" sz="2200" b="1" i="0" u="none" strike="noStrike" kern="1200" cap="none" spc="0" normalizeH="0" baseline="0" noProof="0" dirty="0" smtClean="0">
                <a:ln>
                  <a:noFill/>
                </a:ln>
                <a:solidFill>
                  <a:srgbClr val="C00000"/>
                </a:solidFill>
                <a:effectLst/>
                <a:uLnTx/>
                <a:uFillTx/>
                <a:latin typeface="Cambria" pitchFamily="18" charset="0"/>
                <a:ea typeface="+mj-ea"/>
                <a:cs typeface="+mj-cs"/>
              </a:rPr>
              <a:t>the Ministry of Education and Sports</a:t>
            </a:r>
          </a:p>
        </p:txBody>
      </p:sp>
      <p:graphicFrame>
        <p:nvGraphicFramePr>
          <p:cNvPr id="20" name="Content Placeholder 5"/>
          <p:cNvGraphicFramePr>
            <a:graphicFrameLocks/>
          </p:cNvGraphicFramePr>
          <p:nvPr>
            <p:extLst>
              <p:ext uri="{D42A27DB-BD31-4B8C-83A1-F6EECF244321}">
                <p14:modId xmlns="" xmlns:p14="http://schemas.microsoft.com/office/powerpoint/2010/main" val="1265367796"/>
              </p:ext>
            </p:extLst>
          </p:nvPr>
        </p:nvGraphicFramePr>
        <p:xfrm>
          <a:off x="228600" y="1066800"/>
          <a:ext cx="8686800" cy="533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457200" y="609600"/>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smtClean="0">
                <a:ln>
                  <a:noFill/>
                </a:ln>
                <a:solidFill>
                  <a:srgbClr val="C00000"/>
                </a:solidFill>
                <a:effectLst/>
                <a:uLnTx/>
                <a:uFillTx/>
                <a:latin typeface="Cambria" pitchFamily="18" charset="0"/>
                <a:ea typeface="+mj-ea"/>
                <a:cs typeface="+mj-cs"/>
              </a:rPr>
              <a:t>Levels of Education</a:t>
            </a:r>
            <a:endParaRPr kumimoji="0" lang="en-US" sz="3200" b="1" i="0" u="none" strike="noStrike" kern="1200" cap="none" spc="0" normalizeH="0" baseline="0" noProof="0" dirty="0" smtClean="0">
              <a:ln>
                <a:noFill/>
              </a:ln>
              <a:solidFill>
                <a:srgbClr val="C00000"/>
              </a:solidFill>
              <a:effectLst/>
              <a:uLnTx/>
              <a:uFillTx/>
              <a:latin typeface="Cambria" pitchFamily="18" charset="0"/>
              <a:ea typeface="+mj-ea"/>
              <a:cs typeface="+mj-cs"/>
            </a:endParaRPr>
          </a:p>
        </p:txBody>
      </p:sp>
      <p:graphicFrame>
        <p:nvGraphicFramePr>
          <p:cNvPr id="3" name="Table 2"/>
          <p:cNvGraphicFramePr>
            <a:graphicFrameLocks noGrp="1"/>
          </p:cNvGraphicFramePr>
          <p:nvPr>
            <p:extLst>
              <p:ext uri="{D42A27DB-BD31-4B8C-83A1-F6EECF244321}">
                <p14:modId xmlns="" xmlns:p14="http://schemas.microsoft.com/office/powerpoint/2010/main" val="215514340"/>
              </p:ext>
            </p:extLst>
          </p:nvPr>
        </p:nvGraphicFramePr>
        <p:xfrm>
          <a:off x="228600" y="1333496"/>
          <a:ext cx="8682172" cy="5029204"/>
        </p:xfrm>
        <a:graphic>
          <a:graphicData uri="http://schemas.openxmlformats.org/drawingml/2006/table">
            <a:tbl>
              <a:tblPr firstRow="1" bandRow="1">
                <a:tableStyleId>{284E427A-3D55-4303-BF80-6455036E1DE7}</a:tableStyleId>
              </a:tblPr>
              <a:tblGrid>
                <a:gridCol w="1037415"/>
                <a:gridCol w="1111515"/>
                <a:gridCol w="1827826"/>
                <a:gridCol w="1111515"/>
                <a:gridCol w="1197967"/>
                <a:gridCol w="1197967"/>
                <a:gridCol w="1197967"/>
              </a:tblGrid>
              <a:tr h="597513">
                <a:tc gridSpan="2">
                  <a:txBody>
                    <a:bodyPr/>
                    <a:lstStyle/>
                    <a:p>
                      <a:pPr marL="0" marR="0" algn="ctr">
                        <a:lnSpc>
                          <a:spcPct val="115000"/>
                        </a:lnSpc>
                        <a:spcBef>
                          <a:spcPts val="0"/>
                        </a:spcBef>
                        <a:spcAft>
                          <a:spcPts val="1000"/>
                        </a:spcAft>
                      </a:pPr>
                      <a:r>
                        <a:rPr lang="en-US" sz="1400" dirty="0">
                          <a:solidFill>
                            <a:srgbClr val="FFFF00"/>
                          </a:solidFill>
                          <a:effectLst/>
                          <a:latin typeface="Cambria" pitchFamily="18" charset="0"/>
                        </a:rPr>
                        <a:t>Level</a:t>
                      </a:r>
                      <a:endParaRPr lang="en-US" sz="1400" dirty="0">
                        <a:solidFill>
                          <a:srgbClr val="FFFF00"/>
                        </a:solidFill>
                        <a:effectLst/>
                        <a:latin typeface="Cambria" pitchFamily="18" charset="0"/>
                        <a:ea typeface="Calibri"/>
                        <a:cs typeface="Times New Roman"/>
                      </a:endParaRPr>
                    </a:p>
                  </a:txBody>
                  <a:tcPr marL="82908" marR="82908" marT="41454" marB="41454"/>
                </a:tc>
                <a:tc hMerge="1">
                  <a:txBody>
                    <a:bodyPr/>
                    <a:lstStyle/>
                    <a:p>
                      <a:endParaRPr lang="en-GB"/>
                    </a:p>
                  </a:txBody>
                  <a:tcPr/>
                </a:tc>
                <a:tc>
                  <a:txBody>
                    <a:bodyPr/>
                    <a:lstStyle/>
                    <a:p>
                      <a:pPr marL="0" marR="0" algn="ctr">
                        <a:lnSpc>
                          <a:spcPct val="115000"/>
                        </a:lnSpc>
                        <a:spcBef>
                          <a:spcPts val="0"/>
                        </a:spcBef>
                        <a:spcAft>
                          <a:spcPts val="1000"/>
                        </a:spcAft>
                      </a:pPr>
                      <a:r>
                        <a:rPr lang="en-US" sz="1400">
                          <a:solidFill>
                            <a:srgbClr val="FFFF00"/>
                          </a:solidFill>
                          <a:effectLst/>
                          <a:latin typeface="Cambria" pitchFamily="18" charset="0"/>
                        </a:rPr>
                        <a:t>Age Range</a:t>
                      </a:r>
                      <a:endParaRPr lang="en-US" sz="1400">
                        <a:solidFill>
                          <a:srgbClr val="FFFF00"/>
                        </a:solidFill>
                        <a:effectLst/>
                        <a:latin typeface="Cambria" pitchFamily="18" charset="0"/>
                        <a:ea typeface="Calibri"/>
                        <a:cs typeface="Times New Roman"/>
                      </a:endParaRPr>
                    </a:p>
                  </a:txBody>
                  <a:tcPr marL="82908" marR="82908" marT="41454" marB="41454"/>
                </a:tc>
                <a:tc gridSpan="2">
                  <a:txBody>
                    <a:bodyPr/>
                    <a:lstStyle/>
                    <a:p>
                      <a:pPr marL="0" marR="0" algn="ctr">
                        <a:lnSpc>
                          <a:spcPct val="115000"/>
                        </a:lnSpc>
                        <a:spcBef>
                          <a:spcPts val="0"/>
                        </a:spcBef>
                        <a:spcAft>
                          <a:spcPts val="1000"/>
                        </a:spcAft>
                      </a:pPr>
                      <a:r>
                        <a:rPr lang="en-US" sz="1400" dirty="0">
                          <a:solidFill>
                            <a:srgbClr val="FFFF00"/>
                          </a:solidFill>
                          <a:effectLst/>
                          <a:latin typeface="Cambria" pitchFamily="18" charset="0"/>
                        </a:rPr>
                        <a:t>Number of Institutions</a:t>
                      </a:r>
                      <a:endParaRPr lang="en-US" sz="1400" dirty="0">
                        <a:solidFill>
                          <a:srgbClr val="FFFF00"/>
                        </a:solidFill>
                        <a:effectLst/>
                        <a:latin typeface="Cambria" pitchFamily="18" charset="0"/>
                        <a:ea typeface="Calibri"/>
                        <a:cs typeface="Times New Roman"/>
                      </a:endParaRPr>
                    </a:p>
                  </a:txBody>
                  <a:tcPr marL="82908" marR="82908" marT="41454" marB="41454"/>
                </a:tc>
                <a:tc hMerge="1">
                  <a:txBody>
                    <a:bodyPr/>
                    <a:lstStyle/>
                    <a:p>
                      <a:endParaRPr lang="en-GB"/>
                    </a:p>
                  </a:txBody>
                  <a:tcPr/>
                </a:tc>
                <a:tc gridSpan="2">
                  <a:txBody>
                    <a:bodyPr/>
                    <a:lstStyle/>
                    <a:p>
                      <a:pPr marL="0" marR="0" algn="ctr">
                        <a:lnSpc>
                          <a:spcPct val="115000"/>
                        </a:lnSpc>
                        <a:spcBef>
                          <a:spcPts val="0"/>
                        </a:spcBef>
                        <a:spcAft>
                          <a:spcPts val="1000"/>
                        </a:spcAft>
                      </a:pPr>
                      <a:r>
                        <a:rPr lang="en-US" sz="1400" dirty="0">
                          <a:solidFill>
                            <a:srgbClr val="FFFF00"/>
                          </a:solidFill>
                          <a:effectLst/>
                          <a:latin typeface="Cambria" pitchFamily="18" charset="0"/>
                        </a:rPr>
                        <a:t>Number of Users</a:t>
                      </a:r>
                      <a:endParaRPr lang="en-US" sz="1400" dirty="0">
                        <a:solidFill>
                          <a:srgbClr val="FFFF00"/>
                        </a:solidFill>
                        <a:effectLst/>
                        <a:latin typeface="Cambria" pitchFamily="18" charset="0"/>
                        <a:ea typeface="Calibri"/>
                        <a:cs typeface="Times New Roman"/>
                      </a:endParaRPr>
                    </a:p>
                  </a:txBody>
                  <a:tcPr marL="82908" marR="82908" marT="41454" marB="41454"/>
                </a:tc>
                <a:tc hMerge="1">
                  <a:txBody>
                    <a:bodyPr/>
                    <a:lstStyle/>
                    <a:p>
                      <a:endParaRPr lang="en-GB"/>
                    </a:p>
                  </a:txBody>
                  <a:tcPr/>
                </a:tc>
              </a:tr>
              <a:tr h="475713">
                <a:tc rowSpan="3">
                  <a:txBody>
                    <a:bodyPr/>
                    <a:lstStyle/>
                    <a:p>
                      <a:pPr marL="0" marR="0">
                        <a:lnSpc>
                          <a:spcPct val="115000"/>
                        </a:lnSpc>
                        <a:spcBef>
                          <a:spcPts val="0"/>
                        </a:spcBef>
                        <a:spcAft>
                          <a:spcPts val="1000"/>
                        </a:spcAft>
                      </a:pPr>
                      <a:r>
                        <a:rPr lang="en-US" sz="1200" b="1">
                          <a:solidFill>
                            <a:srgbClr val="800000"/>
                          </a:solidFill>
                          <a:effectLst/>
                          <a:latin typeface="Cambria" pitchFamily="18" charset="0"/>
                        </a:rPr>
                        <a:t>PRESCHOOL</a:t>
                      </a:r>
                      <a:endParaRPr lang="en-US" sz="1200" b="1">
                        <a:solidFill>
                          <a:srgbClr val="800000"/>
                        </a:solidFill>
                        <a:effectLst/>
                        <a:latin typeface="Cambria" pitchFamily="18" charset="0"/>
                        <a:ea typeface="Calibri"/>
                        <a:cs typeface="Times New Roman"/>
                      </a:endParaRPr>
                    </a:p>
                  </a:txBody>
                  <a:tcPr marL="82908" marR="82908" marT="41454" marB="41454"/>
                </a:tc>
                <a:tc>
                  <a:txBody>
                    <a:bodyPr/>
                    <a:lstStyle/>
                    <a:p>
                      <a:pPr marL="0" marR="0">
                        <a:lnSpc>
                          <a:spcPct val="115000"/>
                        </a:lnSpc>
                        <a:spcBef>
                          <a:spcPts val="0"/>
                        </a:spcBef>
                        <a:spcAft>
                          <a:spcPts val="1000"/>
                        </a:spcAft>
                      </a:pPr>
                      <a:r>
                        <a:rPr lang="en-US" sz="1200" b="1" dirty="0">
                          <a:solidFill>
                            <a:srgbClr val="800000"/>
                          </a:solidFill>
                          <a:effectLst/>
                          <a:latin typeface="Cambria" pitchFamily="18" charset="0"/>
                        </a:rPr>
                        <a:t>Public</a:t>
                      </a:r>
                      <a:endParaRPr lang="en-US" sz="1200" b="1" dirty="0">
                        <a:solidFill>
                          <a:srgbClr val="800000"/>
                        </a:solidFill>
                        <a:effectLst/>
                        <a:latin typeface="Cambria" pitchFamily="18" charset="0"/>
                        <a:ea typeface="Calibri"/>
                        <a:cs typeface="Times New Roman"/>
                      </a:endParaRPr>
                    </a:p>
                  </a:txBody>
                  <a:tcPr marL="82908" marR="82908" marT="41454" marB="41454"/>
                </a:tc>
                <a:tc rowSpan="3">
                  <a:txBody>
                    <a:bodyPr/>
                    <a:lstStyle/>
                    <a:p>
                      <a:pPr marL="0" marR="0">
                        <a:lnSpc>
                          <a:spcPct val="115000"/>
                        </a:lnSpc>
                        <a:spcBef>
                          <a:spcPts val="0"/>
                        </a:spcBef>
                        <a:spcAft>
                          <a:spcPts val="1000"/>
                        </a:spcAft>
                      </a:pPr>
                      <a:r>
                        <a:rPr lang="en-US" sz="1200" b="1" dirty="0">
                          <a:solidFill>
                            <a:srgbClr val="800000"/>
                          </a:solidFill>
                          <a:effectLst/>
                          <a:latin typeface="Cambria" pitchFamily="18" charset="0"/>
                        </a:rPr>
                        <a:t>0-up to the primary age</a:t>
                      </a:r>
                      <a:endParaRPr lang="en-US" sz="1200" b="1" dirty="0">
                        <a:solidFill>
                          <a:srgbClr val="800000"/>
                        </a:solidFill>
                        <a:effectLst/>
                        <a:latin typeface="Cambria" pitchFamily="18" charset="0"/>
                        <a:ea typeface="Calibri"/>
                        <a:cs typeface="Times New Roman"/>
                      </a:endParaRPr>
                    </a:p>
                  </a:txBody>
                  <a:tcPr marL="82908" marR="82908" marT="41454" marB="41454"/>
                </a:tc>
                <a:tc rowSpan="3">
                  <a:txBody>
                    <a:bodyPr/>
                    <a:lstStyle/>
                    <a:p>
                      <a:pPr marL="0" marR="0" algn="r">
                        <a:lnSpc>
                          <a:spcPct val="115000"/>
                        </a:lnSpc>
                        <a:spcBef>
                          <a:spcPts val="0"/>
                        </a:spcBef>
                        <a:spcAft>
                          <a:spcPts val="1000"/>
                        </a:spcAft>
                      </a:pPr>
                      <a:r>
                        <a:rPr lang="en-US" sz="1200" b="1">
                          <a:solidFill>
                            <a:srgbClr val="800000"/>
                          </a:solidFill>
                          <a:effectLst/>
                          <a:latin typeface="Cambria" pitchFamily="18" charset="0"/>
                        </a:rPr>
                        <a:t>34</a:t>
                      </a:r>
                      <a:endParaRPr lang="en-US" sz="1200" b="1">
                        <a:solidFill>
                          <a:srgbClr val="800000"/>
                        </a:solidFill>
                        <a:effectLst/>
                        <a:latin typeface="Cambria" pitchFamily="18" charset="0"/>
                        <a:ea typeface="Calibri"/>
                        <a:cs typeface="Times New Roman"/>
                      </a:endParaRPr>
                    </a:p>
                  </a:txBody>
                  <a:tcPr marL="82908" marR="82908" marT="41454" marB="41454"/>
                </a:tc>
                <a:tc rowSpan="2">
                  <a:txBody>
                    <a:bodyPr/>
                    <a:lstStyle/>
                    <a:p>
                      <a:pPr marL="0" marR="0" algn="r">
                        <a:lnSpc>
                          <a:spcPct val="115000"/>
                        </a:lnSpc>
                        <a:spcBef>
                          <a:spcPts val="0"/>
                        </a:spcBef>
                        <a:spcAft>
                          <a:spcPts val="1000"/>
                        </a:spcAft>
                      </a:pPr>
                      <a:r>
                        <a:rPr lang="en-US" sz="1200" b="1" dirty="0">
                          <a:solidFill>
                            <a:srgbClr val="800000"/>
                          </a:solidFill>
                          <a:effectLst/>
                          <a:latin typeface="Cambria" pitchFamily="18" charset="0"/>
                        </a:rPr>
                        <a:t>21</a:t>
                      </a:r>
                      <a:endParaRPr lang="en-US" sz="1200" b="1" dirty="0">
                        <a:solidFill>
                          <a:srgbClr val="800000"/>
                        </a:solidFill>
                        <a:effectLst/>
                        <a:latin typeface="Cambria" pitchFamily="18" charset="0"/>
                        <a:ea typeface="Calibri"/>
                        <a:cs typeface="Times New Roman"/>
                      </a:endParaRPr>
                    </a:p>
                  </a:txBody>
                  <a:tcPr marL="82908" marR="82908" marT="41454" marB="41454"/>
                </a:tc>
                <a:tc rowSpan="3" gridSpan="2">
                  <a:txBody>
                    <a:bodyPr/>
                    <a:lstStyle/>
                    <a:p>
                      <a:pPr marL="0" marR="0" algn="r">
                        <a:lnSpc>
                          <a:spcPct val="115000"/>
                        </a:lnSpc>
                        <a:spcBef>
                          <a:spcPts val="0"/>
                        </a:spcBef>
                        <a:spcAft>
                          <a:spcPts val="1000"/>
                        </a:spcAft>
                      </a:pPr>
                      <a:r>
                        <a:rPr lang="en-US" sz="1200" b="1" dirty="0">
                          <a:solidFill>
                            <a:srgbClr val="800000"/>
                          </a:solidFill>
                          <a:effectLst/>
                          <a:latin typeface="Cambria" pitchFamily="18" charset="0"/>
                        </a:rPr>
                        <a:t>15.476</a:t>
                      </a:r>
                      <a:endParaRPr lang="en-US" sz="1200" b="1" dirty="0">
                        <a:solidFill>
                          <a:srgbClr val="800000"/>
                        </a:solidFill>
                        <a:effectLst/>
                        <a:latin typeface="Cambria" pitchFamily="18" charset="0"/>
                        <a:ea typeface="Calibri"/>
                        <a:cs typeface="Times New Roman"/>
                      </a:endParaRPr>
                    </a:p>
                  </a:txBody>
                  <a:tcPr marL="82908" marR="82908" marT="41454" marB="41454"/>
                </a:tc>
                <a:tc rowSpan="3" hMerge="1">
                  <a:txBody>
                    <a:bodyPr/>
                    <a:lstStyle/>
                    <a:p>
                      <a:endParaRPr lang="en-GB"/>
                    </a:p>
                  </a:txBody>
                  <a:tcPr/>
                </a:tc>
              </a:tr>
              <a:tr h="69747">
                <a:tc vMerge="1">
                  <a:txBody>
                    <a:bodyPr/>
                    <a:lstStyle/>
                    <a:p>
                      <a:endParaRPr lang="en-GB"/>
                    </a:p>
                  </a:txBody>
                  <a:tcPr/>
                </a:tc>
                <a:tc rowSpan="2">
                  <a:txBody>
                    <a:bodyPr/>
                    <a:lstStyle/>
                    <a:p>
                      <a:pPr marL="0" marR="0">
                        <a:lnSpc>
                          <a:spcPct val="115000"/>
                        </a:lnSpc>
                        <a:spcBef>
                          <a:spcPts val="0"/>
                        </a:spcBef>
                        <a:spcAft>
                          <a:spcPts val="1000"/>
                        </a:spcAft>
                      </a:pPr>
                      <a:r>
                        <a:rPr lang="en-US" sz="1200" b="1">
                          <a:solidFill>
                            <a:srgbClr val="800000"/>
                          </a:solidFill>
                          <a:effectLst/>
                          <a:latin typeface="Cambria" pitchFamily="18" charset="0"/>
                        </a:rPr>
                        <a:t>Private</a:t>
                      </a:r>
                      <a:endParaRPr lang="en-US" sz="1200" b="1">
                        <a:solidFill>
                          <a:srgbClr val="800000"/>
                        </a:solidFill>
                        <a:effectLst/>
                        <a:latin typeface="Cambria" pitchFamily="18" charset="0"/>
                        <a:ea typeface="Calibri"/>
                        <a:cs typeface="Times New Roman"/>
                      </a:endParaRPr>
                    </a:p>
                  </a:txBody>
                  <a:tcPr marL="82908" marR="82908" marT="41454" marB="41454"/>
                </a:tc>
                <a:tc vMerge="1">
                  <a:txBody>
                    <a:bodyPr/>
                    <a:lstStyle/>
                    <a:p>
                      <a:endParaRPr lang="en-GB"/>
                    </a:p>
                  </a:txBody>
                  <a:tcPr/>
                </a:tc>
                <a:tc vMerge="1">
                  <a:txBody>
                    <a:bodyPr/>
                    <a:lstStyle/>
                    <a:p>
                      <a:endParaRPr lang="en-GB"/>
                    </a:p>
                  </a:txBody>
                  <a:tcPr/>
                </a:tc>
                <a:tc vMerge="1">
                  <a:txBody>
                    <a:bodyPr/>
                    <a:lstStyle/>
                    <a:p>
                      <a:endParaRPr lang="en-GB"/>
                    </a:p>
                  </a:txBody>
                  <a:tcPr/>
                </a:tc>
                <a:tc gridSpan="2" vMerge="1">
                  <a:txBody>
                    <a:bodyPr/>
                    <a:lstStyle/>
                    <a:p>
                      <a:endParaRPr lang="en-GB"/>
                    </a:p>
                  </a:txBody>
                  <a:tcPr/>
                </a:tc>
                <a:tc hMerge="1" vMerge="1">
                  <a:txBody>
                    <a:bodyPr/>
                    <a:lstStyle/>
                    <a:p>
                      <a:endParaRPr lang="en-GB"/>
                    </a:p>
                  </a:txBody>
                  <a:tcPr/>
                </a:tc>
              </a:tr>
              <a:tr h="407240">
                <a:tc vMerge="1">
                  <a:txBody>
                    <a:bodyPr/>
                    <a:lstStyle/>
                    <a:p>
                      <a:endParaRPr lang="en-GB"/>
                    </a:p>
                  </a:txBody>
                  <a:tcPr/>
                </a:tc>
                <a:tc vMerge="1">
                  <a:txBody>
                    <a:bodyPr/>
                    <a:lstStyle/>
                    <a:p>
                      <a:pPr marL="0" marR="0">
                        <a:lnSpc>
                          <a:spcPct val="115000"/>
                        </a:lnSpc>
                        <a:spcBef>
                          <a:spcPts val="0"/>
                        </a:spcBef>
                        <a:spcAft>
                          <a:spcPts val="1000"/>
                        </a:spcAft>
                      </a:pPr>
                      <a:endParaRPr lang="en-US" sz="1200" b="1">
                        <a:solidFill>
                          <a:srgbClr val="800000"/>
                        </a:solidFill>
                        <a:effectLst/>
                        <a:latin typeface="Cambria" pitchFamily="18" charset="0"/>
                        <a:ea typeface="Calibri"/>
                        <a:cs typeface="Times New Roman"/>
                      </a:endParaRPr>
                    </a:p>
                  </a:txBody>
                  <a:tcPr marL="82908" marR="82908" marT="41454" marB="41454"/>
                </a:tc>
                <a:tc vMerge="1">
                  <a:txBody>
                    <a:bodyPr/>
                    <a:lstStyle/>
                    <a:p>
                      <a:endParaRPr lang="en-GB"/>
                    </a:p>
                  </a:txBody>
                  <a:tcPr/>
                </a:tc>
                <a:tc vMerge="1">
                  <a:txBody>
                    <a:bodyPr/>
                    <a:lstStyle/>
                    <a:p>
                      <a:endParaRPr lang="en-GB"/>
                    </a:p>
                  </a:txBody>
                  <a:tcPr/>
                </a:tc>
                <a:tc>
                  <a:txBody>
                    <a:bodyPr/>
                    <a:lstStyle/>
                    <a:p>
                      <a:pPr marL="0" marR="0" algn="r">
                        <a:lnSpc>
                          <a:spcPct val="115000"/>
                        </a:lnSpc>
                        <a:spcBef>
                          <a:spcPts val="0"/>
                        </a:spcBef>
                        <a:spcAft>
                          <a:spcPts val="1000"/>
                        </a:spcAft>
                      </a:pPr>
                      <a:r>
                        <a:rPr lang="en-US" sz="1200" b="1">
                          <a:solidFill>
                            <a:srgbClr val="800000"/>
                          </a:solidFill>
                          <a:effectLst/>
                          <a:latin typeface="Cambria" pitchFamily="18" charset="0"/>
                        </a:rPr>
                        <a:t>13</a:t>
                      </a:r>
                      <a:endParaRPr lang="en-US" sz="1200" b="1">
                        <a:solidFill>
                          <a:srgbClr val="800000"/>
                        </a:solidFill>
                        <a:effectLst/>
                        <a:latin typeface="Cambria" pitchFamily="18" charset="0"/>
                        <a:ea typeface="Calibri"/>
                        <a:cs typeface="Times New Roman"/>
                      </a:endParaRPr>
                    </a:p>
                  </a:txBody>
                  <a:tcPr marL="82908" marR="82908" marT="41454" marB="41454"/>
                </a:tc>
                <a:tc gridSpan="2" vMerge="1">
                  <a:txBody>
                    <a:bodyPr/>
                    <a:lstStyle/>
                    <a:p>
                      <a:endParaRPr lang="en-GB"/>
                    </a:p>
                  </a:txBody>
                  <a:tcPr/>
                </a:tc>
                <a:tc hMerge="1" vMerge="1">
                  <a:txBody>
                    <a:bodyPr/>
                    <a:lstStyle/>
                    <a:p>
                      <a:endParaRPr lang="en-GB"/>
                    </a:p>
                  </a:txBody>
                  <a:tcPr/>
                </a:tc>
              </a:tr>
              <a:tr h="593605">
                <a:tc gridSpan="2">
                  <a:txBody>
                    <a:bodyPr/>
                    <a:lstStyle/>
                    <a:p>
                      <a:pPr marL="0" marR="0">
                        <a:lnSpc>
                          <a:spcPct val="115000"/>
                        </a:lnSpc>
                        <a:spcBef>
                          <a:spcPts val="0"/>
                        </a:spcBef>
                        <a:spcAft>
                          <a:spcPts val="1000"/>
                        </a:spcAft>
                      </a:pPr>
                      <a:r>
                        <a:rPr lang="en-US" sz="1200" b="1">
                          <a:solidFill>
                            <a:srgbClr val="800000"/>
                          </a:solidFill>
                          <a:effectLst/>
                          <a:latin typeface="Cambria" pitchFamily="18" charset="0"/>
                        </a:rPr>
                        <a:t>ELEMENTARY</a:t>
                      </a:r>
                      <a:endParaRPr lang="en-US" sz="1200" b="1">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c>
                  <a:txBody>
                    <a:bodyPr/>
                    <a:lstStyle/>
                    <a:p>
                      <a:pPr marL="0" marR="0" algn="r">
                        <a:lnSpc>
                          <a:spcPct val="115000"/>
                        </a:lnSpc>
                        <a:spcBef>
                          <a:spcPts val="0"/>
                        </a:spcBef>
                        <a:spcAft>
                          <a:spcPts val="1000"/>
                        </a:spcAft>
                      </a:pPr>
                      <a:r>
                        <a:rPr lang="en-US" sz="1200" b="1" dirty="0">
                          <a:solidFill>
                            <a:srgbClr val="800000"/>
                          </a:solidFill>
                          <a:effectLst/>
                          <a:latin typeface="Cambria" pitchFamily="18" charset="0"/>
                        </a:rPr>
                        <a:t>6-15</a:t>
                      </a:r>
                      <a:endParaRPr lang="en-US" sz="1200" b="1" dirty="0">
                        <a:solidFill>
                          <a:srgbClr val="800000"/>
                        </a:solidFill>
                        <a:effectLst/>
                        <a:latin typeface="Cambria" pitchFamily="18" charset="0"/>
                        <a:ea typeface="Calibri"/>
                        <a:cs typeface="Times New Roman"/>
                      </a:endParaRPr>
                    </a:p>
                  </a:txBody>
                  <a:tcPr marL="82908" marR="82908" marT="41454" marB="41454"/>
                </a:tc>
                <a:tc gridSpan="2">
                  <a:txBody>
                    <a:bodyPr/>
                    <a:lstStyle/>
                    <a:p>
                      <a:pPr marL="0" marR="0" algn="r">
                        <a:lnSpc>
                          <a:spcPct val="115000"/>
                        </a:lnSpc>
                        <a:spcBef>
                          <a:spcPts val="0"/>
                        </a:spcBef>
                        <a:spcAft>
                          <a:spcPts val="1000"/>
                        </a:spcAft>
                      </a:pPr>
                      <a:r>
                        <a:rPr lang="x-none" sz="1200" b="1">
                          <a:solidFill>
                            <a:srgbClr val="800000"/>
                          </a:solidFill>
                          <a:effectLst/>
                          <a:latin typeface="Cambria" pitchFamily="18" charset="0"/>
                        </a:rPr>
                        <a:t>163</a:t>
                      </a:r>
                      <a:endParaRPr lang="en-US" sz="1200" b="1">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c gridSpan="2">
                  <a:txBody>
                    <a:bodyPr/>
                    <a:lstStyle/>
                    <a:p>
                      <a:pPr marL="0" marR="0" algn="r">
                        <a:lnSpc>
                          <a:spcPct val="115000"/>
                        </a:lnSpc>
                        <a:spcBef>
                          <a:spcPts val="0"/>
                        </a:spcBef>
                        <a:spcAft>
                          <a:spcPts val="1000"/>
                        </a:spcAft>
                      </a:pPr>
                      <a:r>
                        <a:rPr lang="en-US" sz="1200" b="1" dirty="0">
                          <a:solidFill>
                            <a:srgbClr val="800000"/>
                          </a:solidFill>
                          <a:effectLst/>
                          <a:latin typeface="Cambria" pitchFamily="18" charset="0"/>
                        </a:rPr>
                        <a:t>68.511</a:t>
                      </a:r>
                      <a:endParaRPr lang="en-US" sz="1200" b="1" dirty="0">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r>
              <a:tr h="430461">
                <a:tc rowSpan="2">
                  <a:txBody>
                    <a:bodyPr/>
                    <a:lstStyle/>
                    <a:p>
                      <a:pPr marL="0" marR="0">
                        <a:lnSpc>
                          <a:spcPct val="115000"/>
                        </a:lnSpc>
                        <a:spcBef>
                          <a:spcPts val="0"/>
                        </a:spcBef>
                        <a:spcAft>
                          <a:spcPts val="1000"/>
                        </a:spcAft>
                      </a:pPr>
                      <a:r>
                        <a:rPr lang="en-US" sz="1200" b="1">
                          <a:solidFill>
                            <a:srgbClr val="800000"/>
                          </a:solidFill>
                          <a:effectLst/>
                          <a:latin typeface="Cambria" pitchFamily="18" charset="0"/>
                        </a:rPr>
                        <a:t>SECONDARY </a:t>
                      </a:r>
                      <a:endParaRPr lang="en-US" sz="1200" b="1">
                        <a:solidFill>
                          <a:srgbClr val="800000"/>
                        </a:solidFill>
                        <a:effectLst/>
                        <a:latin typeface="Cambria" pitchFamily="18" charset="0"/>
                        <a:ea typeface="Calibri"/>
                        <a:cs typeface="Times New Roman"/>
                      </a:endParaRPr>
                    </a:p>
                  </a:txBody>
                  <a:tcPr marL="82908" marR="82908" marT="41454" marB="41454"/>
                </a:tc>
                <a:tc>
                  <a:txBody>
                    <a:bodyPr/>
                    <a:lstStyle/>
                    <a:p>
                      <a:pPr marL="0" marR="0">
                        <a:lnSpc>
                          <a:spcPct val="115000"/>
                        </a:lnSpc>
                        <a:spcBef>
                          <a:spcPts val="0"/>
                        </a:spcBef>
                        <a:spcAft>
                          <a:spcPts val="1000"/>
                        </a:spcAft>
                      </a:pPr>
                      <a:r>
                        <a:rPr lang="en-US" sz="1200" b="1">
                          <a:solidFill>
                            <a:srgbClr val="800000"/>
                          </a:solidFill>
                          <a:effectLst/>
                          <a:latin typeface="Cambria" pitchFamily="18" charset="0"/>
                        </a:rPr>
                        <a:t>Public</a:t>
                      </a:r>
                      <a:endParaRPr lang="en-US" sz="1200" b="1">
                        <a:solidFill>
                          <a:srgbClr val="800000"/>
                        </a:solidFill>
                        <a:effectLst/>
                        <a:latin typeface="Cambria" pitchFamily="18" charset="0"/>
                        <a:ea typeface="Calibri"/>
                        <a:cs typeface="Times New Roman"/>
                      </a:endParaRPr>
                    </a:p>
                  </a:txBody>
                  <a:tcPr marL="82908" marR="82908" marT="41454" marB="41454"/>
                </a:tc>
                <a:tc rowSpan="2">
                  <a:txBody>
                    <a:bodyPr/>
                    <a:lstStyle/>
                    <a:p>
                      <a:pPr marL="0" marR="0" algn="r">
                        <a:lnSpc>
                          <a:spcPct val="115000"/>
                        </a:lnSpc>
                        <a:spcBef>
                          <a:spcPts val="0"/>
                        </a:spcBef>
                        <a:spcAft>
                          <a:spcPts val="1000"/>
                        </a:spcAft>
                      </a:pPr>
                      <a:r>
                        <a:rPr lang="en-US" sz="1200" b="1">
                          <a:solidFill>
                            <a:srgbClr val="800000"/>
                          </a:solidFill>
                          <a:effectLst/>
                          <a:latin typeface="Cambria" pitchFamily="18" charset="0"/>
                        </a:rPr>
                        <a:t>15-18</a:t>
                      </a:r>
                      <a:endParaRPr lang="en-US" sz="1200" b="1">
                        <a:solidFill>
                          <a:srgbClr val="800000"/>
                        </a:solidFill>
                        <a:effectLst/>
                        <a:latin typeface="Cambria" pitchFamily="18" charset="0"/>
                        <a:ea typeface="Calibri"/>
                        <a:cs typeface="Times New Roman"/>
                      </a:endParaRPr>
                    </a:p>
                  </a:txBody>
                  <a:tcPr marL="82908" marR="82908" marT="41454" marB="41454"/>
                </a:tc>
                <a:tc rowSpan="2">
                  <a:txBody>
                    <a:bodyPr/>
                    <a:lstStyle/>
                    <a:p>
                      <a:pPr marL="0" marR="0" algn="r">
                        <a:lnSpc>
                          <a:spcPct val="115000"/>
                        </a:lnSpc>
                        <a:spcBef>
                          <a:spcPts val="0"/>
                        </a:spcBef>
                        <a:spcAft>
                          <a:spcPts val="1000"/>
                        </a:spcAft>
                      </a:pPr>
                      <a:r>
                        <a:rPr lang="x-none" sz="1200" b="1">
                          <a:solidFill>
                            <a:srgbClr val="800000"/>
                          </a:solidFill>
                          <a:effectLst/>
                          <a:latin typeface="Cambria" pitchFamily="18" charset="0"/>
                        </a:rPr>
                        <a:t>48</a:t>
                      </a:r>
                      <a:endParaRPr lang="en-US" sz="1200" b="1">
                        <a:solidFill>
                          <a:srgbClr val="800000"/>
                        </a:solidFill>
                        <a:effectLst/>
                        <a:latin typeface="Cambria" pitchFamily="18" charset="0"/>
                        <a:ea typeface="Calibri"/>
                        <a:cs typeface="Times New Roman"/>
                      </a:endParaRPr>
                    </a:p>
                  </a:txBody>
                  <a:tcPr marL="82908" marR="82908" marT="41454" marB="41454"/>
                </a:tc>
                <a:tc>
                  <a:txBody>
                    <a:bodyPr/>
                    <a:lstStyle/>
                    <a:p>
                      <a:pPr marL="0" marR="0" algn="r">
                        <a:lnSpc>
                          <a:spcPct val="115000"/>
                        </a:lnSpc>
                        <a:spcBef>
                          <a:spcPts val="0"/>
                        </a:spcBef>
                        <a:spcAft>
                          <a:spcPts val="1000"/>
                        </a:spcAft>
                      </a:pPr>
                      <a:r>
                        <a:rPr lang="en-US" sz="1200" b="1">
                          <a:solidFill>
                            <a:srgbClr val="800000"/>
                          </a:solidFill>
                          <a:effectLst/>
                          <a:latin typeface="Cambria" pitchFamily="18" charset="0"/>
                        </a:rPr>
                        <a:t>47</a:t>
                      </a:r>
                      <a:endParaRPr lang="en-US" sz="1200" b="1">
                        <a:solidFill>
                          <a:srgbClr val="800000"/>
                        </a:solidFill>
                        <a:effectLst/>
                        <a:latin typeface="Cambria" pitchFamily="18" charset="0"/>
                        <a:ea typeface="Calibri"/>
                        <a:cs typeface="Times New Roman"/>
                      </a:endParaRPr>
                    </a:p>
                  </a:txBody>
                  <a:tcPr marL="82908" marR="82908" marT="41454" marB="41454"/>
                </a:tc>
                <a:tc rowSpan="2">
                  <a:txBody>
                    <a:bodyPr/>
                    <a:lstStyle/>
                    <a:p>
                      <a:pPr marL="0" marR="0" algn="r">
                        <a:lnSpc>
                          <a:spcPct val="115000"/>
                        </a:lnSpc>
                        <a:spcBef>
                          <a:spcPts val="0"/>
                        </a:spcBef>
                        <a:spcAft>
                          <a:spcPts val="1000"/>
                        </a:spcAft>
                      </a:pPr>
                      <a:r>
                        <a:rPr lang="x-none" sz="1200" b="1">
                          <a:solidFill>
                            <a:srgbClr val="800000"/>
                          </a:solidFill>
                          <a:effectLst/>
                          <a:latin typeface="Cambria" pitchFamily="18" charset="0"/>
                        </a:rPr>
                        <a:t>3</a:t>
                      </a:r>
                      <a:r>
                        <a:rPr lang="en-US" sz="1200" b="1">
                          <a:solidFill>
                            <a:srgbClr val="800000"/>
                          </a:solidFill>
                          <a:effectLst/>
                          <a:latin typeface="Cambria" pitchFamily="18" charset="0"/>
                        </a:rPr>
                        <a:t>1</a:t>
                      </a:r>
                      <a:r>
                        <a:rPr lang="x-none" sz="1200" b="1">
                          <a:solidFill>
                            <a:srgbClr val="800000"/>
                          </a:solidFill>
                          <a:effectLst/>
                          <a:latin typeface="Cambria" pitchFamily="18" charset="0"/>
                        </a:rPr>
                        <a:t>.</a:t>
                      </a:r>
                      <a:r>
                        <a:rPr lang="en-US" sz="1200" b="1">
                          <a:solidFill>
                            <a:srgbClr val="800000"/>
                          </a:solidFill>
                          <a:effectLst/>
                          <a:latin typeface="Cambria" pitchFamily="18" charset="0"/>
                        </a:rPr>
                        <a:t>988</a:t>
                      </a:r>
                      <a:endParaRPr lang="en-US" sz="1200" b="1">
                        <a:solidFill>
                          <a:srgbClr val="800000"/>
                        </a:solidFill>
                        <a:effectLst/>
                        <a:latin typeface="Cambria" pitchFamily="18" charset="0"/>
                        <a:ea typeface="Calibri"/>
                        <a:cs typeface="Times New Roman"/>
                      </a:endParaRPr>
                    </a:p>
                  </a:txBody>
                  <a:tcPr marL="82908" marR="82908" marT="41454" marB="41454"/>
                </a:tc>
                <a:tc>
                  <a:txBody>
                    <a:bodyPr/>
                    <a:lstStyle/>
                    <a:p>
                      <a:pPr marL="0" marR="0" algn="r">
                        <a:lnSpc>
                          <a:spcPct val="115000"/>
                        </a:lnSpc>
                        <a:spcBef>
                          <a:spcPts val="0"/>
                        </a:spcBef>
                        <a:spcAft>
                          <a:spcPts val="1000"/>
                        </a:spcAft>
                      </a:pPr>
                      <a:r>
                        <a:rPr lang="en-US" sz="1200" b="1">
                          <a:solidFill>
                            <a:srgbClr val="800000"/>
                          </a:solidFill>
                          <a:effectLst/>
                          <a:latin typeface="Cambria" pitchFamily="18" charset="0"/>
                        </a:rPr>
                        <a:t>31.895</a:t>
                      </a:r>
                      <a:endParaRPr lang="en-US" sz="1200" b="1">
                        <a:solidFill>
                          <a:srgbClr val="800000"/>
                        </a:solidFill>
                        <a:effectLst/>
                        <a:latin typeface="Cambria" pitchFamily="18" charset="0"/>
                        <a:ea typeface="Calibri"/>
                        <a:cs typeface="Times New Roman"/>
                      </a:endParaRPr>
                    </a:p>
                  </a:txBody>
                  <a:tcPr marL="82908" marR="82908" marT="41454" marB="41454"/>
                </a:tc>
              </a:tr>
              <a:tr h="430461">
                <a:tc vMerge="1">
                  <a:txBody>
                    <a:bodyPr/>
                    <a:lstStyle/>
                    <a:p>
                      <a:endParaRPr lang="en-GB"/>
                    </a:p>
                  </a:txBody>
                  <a:tcPr/>
                </a:tc>
                <a:tc>
                  <a:txBody>
                    <a:bodyPr/>
                    <a:lstStyle/>
                    <a:p>
                      <a:pPr marL="0" marR="0">
                        <a:lnSpc>
                          <a:spcPct val="115000"/>
                        </a:lnSpc>
                        <a:spcBef>
                          <a:spcPts val="0"/>
                        </a:spcBef>
                        <a:spcAft>
                          <a:spcPts val="1000"/>
                        </a:spcAft>
                      </a:pPr>
                      <a:r>
                        <a:rPr lang="en-US" sz="1200" b="1">
                          <a:solidFill>
                            <a:srgbClr val="800000"/>
                          </a:solidFill>
                          <a:effectLst/>
                          <a:latin typeface="Cambria" pitchFamily="18" charset="0"/>
                        </a:rPr>
                        <a:t>Private</a:t>
                      </a:r>
                      <a:endParaRPr lang="en-US" sz="1200" b="1">
                        <a:solidFill>
                          <a:srgbClr val="800000"/>
                        </a:solidFill>
                        <a:effectLst/>
                        <a:latin typeface="Cambria" pitchFamily="18" charset="0"/>
                        <a:ea typeface="Calibri"/>
                        <a:cs typeface="Times New Roman"/>
                      </a:endParaRPr>
                    </a:p>
                  </a:txBody>
                  <a:tcPr marL="82908" marR="82908" marT="41454" marB="41454"/>
                </a:tc>
                <a:tc vMerge="1">
                  <a:txBody>
                    <a:bodyPr/>
                    <a:lstStyle/>
                    <a:p>
                      <a:endParaRPr lang="en-GB"/>
                    </a:p>
                  </a:txBody>
                  <a:tcPr/>
                </a:tc>
                <a:tc vMerge="1">
                  <a:txBody>
                    <a:bodyPr/>
                    <a:lstStyle/>
                    <a:p>
                      <a:endParaRPr lang="en-GB"/>
                    </a:p>
                  </a:txBody>
                  <a:tcPr/>
                </a:tc>
                <a:tc>
                  <a:txBody>
                    <a:bodyPr/>
                    <a:lstStyle/>
                    <a:p>
                      <a:pPr marL="0" marR="0" algn="r">
                        <a:lnSpc>
                          <a:spcPct val="115000"/>
                        </a:lnSpc>
                        <a:spcBef>
                          <a:spcPts val="0"/>
                        </a:spcBef>
                        <a:spcAft>
                          <a:spcPts val="1000"/>
                        </a:spcAft>
                      </a:pPr>
                      <a:r>
                        <a:rPr lang="en-US" sz="1200" b="1">
                          <a:solidFill>
                            <a:srgbClr val="800000"/>
                          </a:solidFill>
                          <a:effectLst/>
                          <a:latin typeface="Cambria" pitchFamily="18" charset="0"/>
                        </a:rPr>
                        <a:t>1</a:t>
                      </a:r>
                      <a:endParaRPr lang="en-US" sz="1200" b="1">
                        <a:solidFill>
                          <a:srgbClr val="800000"/>
                        </a:solidFill>
                        <a:effectLst/>
                        <a:latin typeface="Cambria" pitchFamily="18" charset="0"/>
                        <a:ea typeface="Calibri"/>
                        <a:cs typeface="Times New Roman"/>
                      </a:endParaRPr>
                    </a:p>
                  </a:txBody>
                  <a:tcPr marL="82908" marR="82908" marT="41454" marB="41454"/>
                </a:tc>
                <a:tc vMerge="1">
                  <a:txBody>
                    <a:bodyPr/>
                    <a:lstStyle/>
                    <a:p>
                      <a:endParaRPr lang="en-GB"/>
                    </a:p>
                  </a:txBody>
                  <a:tcPr/>
                </a:tc>
                <a:tc>
                  <a:txBody>
                    <a:bodyPr/>
                    <a:lstStyle/>
                    <a:p>
                      <a:pPr marL="0" marR="0" algn="r">
                        <a:lnSpc>
                          <a:spcPct val="115000"/>
                        </a:lnSpc>
                        <a:spcBef>
                          <a:spcPts val="0"/>
                        </a:spcBef>
                        <a:spcAft>
                          <a:spcPts val="1000"/>
                        </a:spcAft>
                      </a:pPr>
                      <a:r>
                        <a:rPr lang="x-none" sz="1200" b="1">
                          <a:solidFill>
                            <a:srgbClr val="800000"/>
                          </a:solidFill>
                          <a:effectLst/>
                          <a:latin typeface="Cambria" pitchFamily="18" charset="0"/>
                        </a:rPr>
                        <a:t> 93</a:t>
                      </a:r>
                      <a:endParaRPr lang="en-US" sz="1200" b="1">
                        <a:solidFill>
                          <a:srgbClr val="800000"/>
                        </a:solidFill>
                        <a:effectLst/>
                        <a:latin typeface="Cambria" pitchFamily="18" charset="0"/>
                        <a:ea typeface="Calibri"/>
                        <a:cs typeface="Times New Roman"/>
                      </a:endParaRPr>
                    </a:p>
                  </a:txBody>
                  <a:tcPr marL="82908" marR="82908" marT="41454" marB="41454"/>
                </a:tc>
              </a:tr>
              <a:tr h="550139">
                <a:tc gridSpan="2">
                  <a:txBody>
                    <a:bodyPr/>
                    <a:lstStyle/>
                    <a:p>
                      <a:pPr marL="0" marR="0">
                        <a:lnSpc>
                          <a:spcPct val="115000"/>
                        </a:lnSpc>
                        <a:spcBef>
                          <a:spcPts val="0"/>
                        </a:spcBef>
                        <a:spcAft>
                          <a:spcPts val="1000"/>
                        </a:spcAft>
                      </a:pPr>
                      <a:r>
                        <a:rPr lang="en-US" sz="1200" b="1">
                          <a:solidFill>
                            <a:srgbClr val="800000"/>
                          </a:solidFill>
                          <a:effectLst/>
                          <a:latin typeface="Cambria" pitchFamily="18" charset="0"/>
                        </a:rPr>
                        <a:t>HIGHER EDUCATION</a:t>
                      </a:r>
                      <a:endParaRPr lang="en-US" sz="1200" b="1">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c rowSpan="4">
                  <a:txBody>
                    <a:bodyPr/>
                    <a:lstStyle/>
                    <a:p>
                      <a:pPr marL="0" marR="0" algn="r">
                        <a:lnSpc>
                          <a:spcPct val="115000"/>
                        </a:lnSpc>
                        <a:spcBef>
                          <a:spcPts val="0"/>
                        </a:spcBef>
                        <a:spcAft>
                          <a:spcPts val="1000"/>
                        </a:spcAft>
                      </a:pPr>
                      <a:endParaRPr lang="en-US" sz="1200" b="1" dirty="0" smtClean="0">
                        <a:solidFill>
                          <a:srgbClr val="800000"/>
                        </a:solidFill>
                        <a:effectLst/>
                        <a:latin typeface="Cambria" pitchFamily="18" charset="0"/>
                      </a:endParaRPr>
                    </a:p>
                    <a:p>
                      <a:pPr marL="0" marR="0" algn="r">
                        <a:lnSpc>
                          <a:spcPct val="115000"/>
                        </a:lnSpc>
                        <a:spcBef>
                          <a:spcPts val="0"/>
                        </a:spcBef>
                        <a:spcAft>
                          <a:spcPts val="1000"/>
                        </a:spcAft>
                      </a:pPr>
                      <a:endParaRPr lang="en-US" sz="1200" b="1" dirty="0" smtClean="0">
                        <a:solidFill>
                          <a:srgbClr val="800000"/>
                        </a:solidFill>
                        <a:effectLst/>
                        <a:latin typeface="Cambria" pitchFamily="18" charset="0"/>
                      </a:endParaRPr>
                    </a:p>
                    <a:p>
                      <a:pPr marL="0" marR="0" algn="r">
                        <a:lnSpc>
                          <a:spcPct val="115000"/>
                        </a:lnSpc>
                        <a:spcBef>
                          <a:spcPts val="0"/>
                        </a:spcBef>
                        <a:spcAft>
                          <a:spcPts val="1000"/>
                        </a:spcAft>
                      </a:pPr>
                      <a:r>
                        <a:rPr lang="en-US" sz="1200" b="1" dirty="0" smtClean="0">
                          <a:solidFill>
                            <a:srgbClr val="800000"/>
                          </a:solidFill>
                          <a:effectLst/>
                          <a:latin typeface="Cambria" pitchFamily="18" charset="0"/>
                        </a:rPr>
                        <a:t>18 </a:t>
                      </a:r>
                      <a:r>
                        <a:rPr lang="en-US" sz="1200" b="1" dirty="0">
                          <a:solidFill>
                            <a:srgbClr val="800000"/>
                          </a:solidFill>
                          <a:effectLst/>
                          <a:latin typeface="Cambria" pitchFamily="18" charset="0"/>
                        </a:rPr>
                        <a:t>and up</a:t>
                      </a:r>
                      <a:endParaRPr lang="en-US" sz="1200" b="1" dirty="0">
                        <a:solidFill>
                          <a:srgbClr val="800000"/>
                        </a:solidFill>
                        <a:effectLst/>
                        <a:latin typeface="Cambria" pitchFamily="18" charset="0"/>
                        <a:ea typeface="Calibri"/>
                        <a:cs typeface="Times New Roman"/>
                      </a:endParaRPr>
                    </a:p>
                  </a:txBody>
                  <a:tcPr marL="82908" marR="82908" marT="41454" marB="41454"/>
                </a:tc>
                <a:tc gridSpan="2">
                  <a:txBody>
                    <a:bodyPr/>
                    <a:lstStyle/>
                    <a:p>
                      <a:pPr marL="0" marR="0" algn="r">
                        <a:lnSpc>
                          <a:spcPct val="115000"/>
                        </a:lnSpc>
                        <a:spcBef>
                          <a:spcPts val="0"/>
                        </a:spcBef>
                        <a:spcAft>
                          <a:spcPts val="1000"/>
                        </a:spcAft>
                      </a:pPr>
                      <a:r>
                        <a:rPr lang="x-none" sz="1200" b="1">
                          <a:solidFill>
                            <a:srgbClr val="800000"/>
                          </a:solidFill>
                          <a:effectLst/>
                          <a:latin typeface="Cambria" pitchFamily="18" charset="0"/>
                        </a:rPr>
                        <a:t>10</a:t>
                      </a:r>
                      <a:endParaRPr lang="en-US" sz="1200" b="1">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c gridSpan="2">
                  <a:txBody>
                    <a:bodyPr/>
                    <a:lstStyle/>
                    <a:p>
                      <a:pPr marL="0" marR="0" algn="r">
                        <a:lnSpc>
                          <a:spcPct val="115000"/>
                        </a:lnSpc>
                        <a:spcBef>
                          <a:spcPts val="0"/>
                        </a:spcBef>
                        <a:spcAft>
                          <a:spcPts val="1000"/>
                        </a:spcAft>
                      </a:pPr>
                      <a:r>
                        <a:rPr lang="en-US" sz="1200" b="1">
                          <a:solidFill>
                            <a:srgbClr val="800000"/>
                          </a:solidFill>
                          <a:effectLst/>
                          <a:latin typeface="Cambria" pitchFamily="18" charset="0"/>
                        </a:rPr>
                        <a:t>26.054 </a:t>
                      </a:r>
                      <a:endParaRPr lang="en-US" sz="1200" b="1">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r>
              <a:tr h="433625">
                <a:tc rowSpan="2">
                  <a:txBody>
                    <a:bodyPr/>
                    <a:lstStyle/>
                    <a:p>
                      <a:pPr marL="0" marR="0">
                        <a:lnSpc>
                          <a:spcPct val="115000"/>
                        </a:lnSpc>
                        <a:spcBef>
                          <a:spcPts val="0"/>
                        </a:spcBef>
                        <a:spcAft>
                          <a:spcPts val="1000"/>
                        </a:spcAft>
                      </a:pPr>
                      <a:r>
                        <a:rPr lang="en-US" sz="1200" b="1" dirty="0">
                          <a:solidFill>
                            <a:srgbClr val="800000"/>
                          </a:solidFill>
                          <a:effectLst/>
                          <a:latin typeface="Cambria" pitchFamily="18" charset="0"/>
                        </a:rPr>
                        <a:t>University</a:t>
                      </a:r>
                      <a:endParaRPr lang="en-US" sz="1200" b="1" dirty="0">
                        <a:solidFill>
                          <a:srgbClr val="800000"/>
                        </a:solidFill>
                        <a:effectLst/>
                        <a:latin typeface="Cambria" pitchFamily="18" charset="0"/>
                        <a:ea typeface="Calibri"/>
                        <a:cs typeface="Times New Roman"/>
                      </a:endParaRPr>
                    </a:p>
                  </a:txBody>
                  <a:tcPr marL="82908" marR="82908" marT="41454" marB="41454"/>
                </a:tc>
                <a:tc>
                  <a:txBody>
                    <a:bodyPr/>
                    <a:lstStyle/>
                    <a:p>
                      <a:pPr marL="0" marR="0">
                        <a:lnSpc>
                          <a:spcPct val="115000"/>
                        </a:lnSpc>
                        <a:spcBef>
                          <a:spcPts val="0"/>
                        </a:spcBef>
                        <a:spcAft>
                          <a:spcPts val="1000"/>
                        </a:spcAft>
                      </a:pPr>
                      <a:r>
                        <a:rPr lang="en-US" sz="1200" b="1" dirty="0">
                          <a:solidFill>
                            <a:srgbClr val="800000"/>
                          </a:solidFill>
                          <a:effectLst/>
                          <a:latin typeface="Cambria" pitchFamily="18" charset="0"/>
                        </a:rPr>
                        <a:t>Public</a:t>
                      </a:r>
                      <a:endParaRPr lang="en-US" sz="1200" b="1" dirty="0">
                        <a:solidFill>
                          <a:srgbClr val="800000"/>
                        </a:solidFill>
                        <a:effectLst/>
                        <a:latin typeface="Cambria" pitchFamily="18" charset="0"/>
                        <a:ea typeface="Calibri"/>
                        <a:cs typeface="Times New Roman"/>
                      </a:endParaRPr>
                    </a:p>
                  </a:txBody>
                  <a:tcPr marL="82908" marR="82908" marT="41454" marB="41454"/>
                </a:tc>
                <a:tc vMerge="1">
                  <a:txBody>
                    <a:bodyPr/>
                    <a:lstStyle/>
                    <a:p>
                      <a:endParaRPr lang="en-GB"/>
                    </a:p>
                  </a:txBody>
                  <a:tcPr/>
                </a:tc>
                <a:tc rowSpan="2">
                  <a:txBody>
                    <a:bodyPr/>
                    <a:lstStyle/>
                    <a:p>
                      <a:pPr marL="0" marR="0" algn="r">
                        <a:lnSpc>
                          <a:spcPct val="115000"/>
                        </a:lnSpc>
                        <a:spcBef>
                          <a:spcPts val="0"/>
                        </a:spcBef>
                        <a:spcAft>
                          <a:spcPts val="1000"/>
                        </a:spcAft>
                      </a:pPr>
                      <a:r>
                        <a:rPr lang="x-none" sz="1200" b="1" dirty="0">
                          <a:solidFill>
                            <a:srgbClr val="800000"/>
                          </a:solidFill>
                          <a:effectLst/>
                          <a:latin typeface="Cambria" pitchFamily="18" charset="0"/>
                        </a:rPr>
                        <a:t>3</a:t>
                      </a:r>
                      <a:endParaRPr lang="en-US" sz="1200" b="1" dirty="0">
                        <a:solidFill>
                          <a:srgbClr val="800000"/>
                        </a:solidFill>
                        <a:effectLst/>
                        <a:latin typeface="Cambria" pitchFamily="18" charset="0"/>
                        <a:ea typeface="Calibri"/>
                        <a:cs typeface="Times New Roman"/>
                      </a:endParaRPr>
                    </a:p>
                  </a:txBody>
                  <a:tcPr marL="82908" marR="82908" marT="41454" marB="41454"/>
                </a:tc>
                <a:tc>
                  <a:txBody>
                    <a:bodyPr/>
                    <a:lstStyle/>
                    <a:p>
                      <a:pPr marL="0" marR="0" algn="r">
                        <a:lnSpc>
                          <a:spcPct val="115000"/>
                        </a:lnSpc>
                        <a:spcBef>
                          <a:spcPts val="0"/>
                        </a:spcBef>
                        <a:spcAft>
                          <a:spcPts val="1000"/>
                        </a:spcAft>
                      </a:pPr>
                      <a:r>
                        <a:rPr lang="en-US" sz="1200" b="1">
                          <a:solidFill>
                            <a:srgbClr val="800000"/>
                          </a:solidFill>
                          <a:effectLst/>
                          <a:latin typeface="Cambria" pitchFamily="18" charset="0"/>
                        </a:rPr>
                        <a:t>1</a:t>
                      </a:r>
                      <a:endParaRPr lang="en-US" sz="1200" b="1">
                        <a:solidFill>
                          <a:srgbClr val="800000"/>
                        </a:solidFill>
                        <a:effectLst/>
                        <a:latin typeface="Cambria" pitchFamily="18" charset="0"/>
                        <a:ea typeface="Calibri"/>
                        <a:cs typeface="Times New Roman"/>
                      </a:endParaRPr>
                    </a:p>
                  </a:txBody>
                  <a:tcPr marL="82908" marR="82908" marT="41454" marB="41454"/>
                </a:tc>
                <a:tc rowSpan="2">
                  <a:txBody>
                    <a:bodyPr/>
                    <a:lstStyle/>
                    <a:p>
                      <a:pPr marL="0" marR="0" algn="r">
                        <a:lnSpc>
                          <a:spcPct val="115000"/>
                        </a:lnSpc>
                        <a:spcBef>
                          <a:spcPts val="0"/>
                        </a:spcBef>
                        <a:spcAft>
                          <a:spcPts val="1000"/>
                        </a:spcAft>
                      </a:pPr>
                      <a:r>
                        <a:rPr lang="x-none" sz="1200" b="1">
                          <a:solidFill>
                            <a:srgbClr val="800000"/>
                          </a:solidFill>
                          <a:effectLst/>
                          <a:latin typeface="Cambria" pitchFamily="18" charset="0"/>
                        </a:rPr>
                        <a:t>24.321</a:t>
                      </a:r>
                      <a:endParaRPr lang="en-US" sz="1200" b="1">
                        <a:solidFill>
                          <a:srgbClr val="800000"/>
                        </a:solidFill>
                        <a:effectLst/>
                        <a:latin typeface="Cambria" pitchFamily="18" charset="0"/>
                        <a:ea typeface="Calibri"/>
                        <a:cs typeface="Times New Roman"/>
                      </a:endParaRPr>
                    </a:p>
                  </a:txBody>
                  <a:tcPr marL="82908" marR="82908" marT="41454" marB="41454"/>
                </a:tc>
                <a:tc>
                  <a:txBody>
                    <a:bodyPr/>
                    <a:lstStyle/>
                    <a:p>
                      <a:pPr marL="0" marR="0" algn="r">
                        <a:lnSpc>
                          <a:spcPct val="115000"/>
                        </a:lnSpc>
                        <a:spcBef>
                          <a:spcPts val="0"/>
                        </a:spcBef>
                        <a:spcAft>
                          <a:spcPts val="1000"/>
                        </a:spcAft>
                      </a:pPr>
                      <a:r>
                        <a:rPr lang="en-US" sz="1200" b="1" dirty="0">
                          <a:solidFill>
                            <a:srgbClr val="800000"/>
                          </a:solidFill>
                          <a:effectLst/>
                          <a:latin typeface="Cambria" pitchFamily="18" charset="0"/>
                        </a:rPr>
                        <a:t>2</a:t>
                      </a:r>
                      <a:r>
                        <a:rPr lang="x-none" sz="1200" b="1" dirty="0">
                          <a:solidFill>
                            <a:srgbClr val="800000"/>
                          </a:solidFill>
                          <a:effectLst/>
                          <a:latin typeface="Cambria" pitchFamily="18" charset="0"/>
                        </a:rPr>
                        <a:t>0.176</a:t>
                      </a:r>
                      <a:endParaRPr lang="en-US" sz="1200" b="1" dirty="0">
                        <a:solidFill>
                          <a:srgbClr val="800000"/>
                        </a:solidFill>
                        <a:effectLst/>
                        <a:latin typeface="Cambria" pitchFamily="18" charset="0"/>
                        <a:ea typeface="Calibri"/>
                        <a:cs typeface="Times New Roman"/>
                      </a:endParaRPr>
                    </a:p>
                  </a:txBody>
                  <a:tcPr marL="82908" marR="82908" marT="41454" marB="41454"/>
                </a:tc>
              </a:tr>
              <a:tr h="433625">
                <a:tc vMerge="1">
                  <a:txBody>
                    <a:bodyPr/>
                    <a:lstStyle/>
                    <a:p>
                      <a:endParaRPr lang="en-GB"/>
                    </a:p>
                  </a:txBody>
                  <a:tcPr/>
                </a:tc>
                <a:tc>
                  <a:txBody>
                    <a:bodyPr/>
                    <a:lstStyle/>
                    <a:p>
                      <a:pPr marL="0" marR="0">
                        <a:lnSpc>
                          <a:spcPct val="115000"/>
                        </a:lnSpc>
                        <a:spcBef>
                          <a:spcPts val="0"/>
                        </a:spcBef>
                        <a:spcAft>
                          <a:spcPts val="1000"/>
                        </a:spcAft>
                      </a:pPr>
                      <a:r>
                        <a:rPr lang="en-US" sz="1200" b="1" dirty="0">
                          <a:solidFill>
                            <a:srgbClr val="800000"/>
                          </a:solidFill>
                          <a:effectLst/>
                          <a:latin typeface="Cambria" pitchFamily="18" charset="0"/>
                        </a:rPr>
                        <a:t>Private</a:t>
                      </a:r>
                      <a:endParaRPr lang="en-US" sz="1200" b="1" dirty="0">
                        <a:solidFill>
                          <a:srgbClr val="800000"/>
                        </a:solidFill>
                        <a:effectLst/>
                        <a:latin typeface="Cambria" pitchFamily="18" charset="0"/>
                        <a:ea typeface="Calibri"/>
                        <a:cs typeface="Times New Roman"/>
                      </a:endParaRPr>
                    </a:p>
                  </a:txBody>
                  <a:tcPr marL="82908" marR="82908" marT="41454" marB="41454"/>
                </a:tc>
                <a:tc vMerge="1">
                  <a:txBody>
                    <a:bodyPr/>
                    <a:lstStyle/>
                    <a:p>
                      <a:endParaRPr lang="en-GB"/>
                    </a:p>
                  </a:txBody>
                  <a:tcPr/>
                </a:tc>
                <a:tc vMerge="1">
                  <a:txBody>
                    <a:bodyPr/>
                    <a:lstStyle/>
                    <a:p>
                      <a:endParaRPr lang="en-GB"/>
                    </a:p>
                  </a:txBody>
                  <a:tcPr/>
                </a:tc>
                <a:tc>
                  <a:txBody>
                    <a:bodyPr/>
                    <a:lstStyle/>
                    <a:p>
                      <a:pPr marL="0" marR="0" algn="r">
                        <a:lnSpc>
                          <a:spcPct val="115000"/>
                        </a:lnSpc>
                        <a:spcBef>
                          <a:spcPts val="0"/>
                        </a:spcBef>
                        <a:spcAft>
                          <a:spcPts val="1000"/>
                        </a:spcAft>
                      </a:pPr>
                      <a:r>
                        <a:rPr lang="en-US" sz="1200" b="1" dirty="0">
                          <a:solidFill>
                            <a:srgbClr val="800000"/>
                          </a:solidFill>
                          <a:effectLst/>
                          <a:latin typeface="Cambria" pitchFamily="18" charset="0"/>
                        </a:rPr>
                        <a:t>2</a:t>
                      </a:r>
                      <a:endParaRPr lang="en-US" sz="1200" b="1" dirty="0">
                        <a:solidFill>
                          <a:srgbClr val="800000"/>
                        </a:solidFill>
                        <a:effectLst/>
                        <a:latin typeface="Cambria" pitchFamily="18" charset="0"/>
                        <a:ea typeface="Calibri"/>
                        <a:cs typeface="Times New Roman"/>
                      </a:endParaRPr>
                    </a:p>
                  </a:txBody>
                  <a:tcPr marL="82908" marR="82908" marT="41454" marB="41454"/>
                </a:tc>
                <a:tc vMerge="1">
                  <a:txBody>
                    <a:bodyPr/>
                    <a:lstStyle/>
                    <a:p>
                      <a:endParaRPr lang="en-GB"/>
                    </a:p>
                  </a:txBody>
                  <a:tcPr/>
                </a:tc>
                <a:tc>
                  <a:txBody>
                    <a:bodyPr/>
                    <a:lstStyle/>
                    <a:p>
                      <a:pPr marL="0" marR="0" algn="r">
                        <a:lnSpc>
                          <a:spcPct val="115000"/>
                        </a:lnSpc>
                        <a:spcBef>
                          <a:spcPts val="0"/>
                        </a:spcBef>
                        <a:spcAft>
                          <a:spcPts val="1000"/>
                        </a:spcAft>
                      </a:pPr>
                      <a:r>
                        <a:rPr lang="x-none" sz="1200" b="1" dirty="0">
                          <a:solidFill>
                            <a:srgbClr val="800000"/>
                          </a:solidFill>
                          <a:effectLst/>
                          <a:latin typeface="Cambria" pitchFamily="18" charset="0"/>
                        </a:rPr>
                        <a:t> 4.145</a:t>
                      </a:r>
                      <a:endParaRPr lang="en-US" sz="1200" b="1" dirty="0">
                        <a:solidFill>
                          <a:srgbClr val="800000"/>
                        </a:solidFill>
                        <a:effectLst/>
                        <a:latin typeface="Cambria" pitchFamily="18" charset="0"/>
                        <a:ea typeface="Calibri"/>
                        <a:cs typeface="Times New Roman"/>
                      </a:endParaRPr>
                    </a:p>
                  </a:txBody>
                  <a:tcPr marL="82908" marR="82908" marT="41454" marB="41454"/>
                </a:tc>
              </a:tr>
              <a:tr h="607075">
                <a:tc gridSpan="2">
                  <a:txBody>
                    <a:bodyPr/>
                    <a:lstStyle/>
                    <a:p>
                      <a:pPr marL="0" marR="0">
                        <a:lnSpc>
                          <a:spcPct val="115000"/>
                        </a:lnSpc>
                        <a:spcBef>
                          <a:spcPts val="0"/>
                        </a:spcBef>
                        <a:spcAft>
                          <a:spcPts val="1000"/>
                        </a:spcAft>
                      </a:pPr>
                      <a:r>
                        <a:rPr lang="en-US" sz="1200" b="1" dirty="0" smtClean="0">
                          <a:solidFill>
                            <a:srgbClr val="800000"/>
                          </a:solidFill>
                          <a:effectLst/>
                          <a:latin typeface="Cambria" pitchFamily="18" charset="0"/>
                        </a:rPr>
                        <a:t>Faculty                        </a:t>
                      </a:r>
                      <a:r>
                        <a:rPr lang="en-US" sz="1200" b="1" dirty="0">
                          <a:solidFill>
                            <a:srgbClr val="800000"/>
                          </a:solidFill>
                          <a:effectLst/>
                          <a:latin typeface="Cambria" pitchFamily="18" charset="0"/>
                        </a:rPr>
                        <a:t>Private</a:t>
                      </a:r>
                      <a:endParaRPr lang="en-US" sz="1200" b="1" dirty="0">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c vMerge="1">
                  <a:txBody>
                    <a:bodyPr/>
                    <a:lstStyle/>
                    <a:p>
                      <a:endParaRPr lang="en-GB"/>
                    </a:p>
                  </a:txBody>
                  <a:tcPr/>
                </a:tc>
                <a:tc gridSpan="2">
                  <a:txBody>
                    <a:bodyPr/>
                    <a:lstStyle/>
                    <a:p>
                      <a:pPr marL="0" marR="0" algn="r">
                        <a:lnSpc>
                          <a:spcPct val="115000"/>
                        </a:lnSpc>
                        <a:spcBef>
                          <a:spcPts val="0"/>
                        </a:spcBef>
                        <a:spcAft>
                          <a:spcPts val="1000"/>
                        </a:spcAft>
                      </a:pPr>
                      <a:r>
                        <a:rPr lang="en-US" sz="1200" b="1" dirty="0" smtClean="0">
                          <a:solidFill>
                            <a:srgbClr val="800000"/>
                          </a:solidFill>
                          <a:effectLst/>
                          <a:latin typeface="Cambria" pitchFamily="18" charset="0"/>
                        </a:rPr>
                        <a:t> 7</a:t>
                      </a:r>
                      <a:endParaRPr lang="en-US" sz="1200" b="1" dirty="0">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c gridSpan="2">
                  <a:txBody>
                    <a:bodyPr/>
                    <a:lstStyle/>
                    <a:p>
                      <a:pPr marL="0" marR="0" algn="r">
                        <a:lnSpc>
                          <a:spcPct val="115000"/>
                        </a:lnSpc>
                        <a:spcBef>
                          <a:spcPts val="0"/>
                        </a:spcBef>
                        <a:spcAft>
                          <a:spcPts val="1000"/>
                        </a:spcAft>
                      </a:pPr>
                      <a:r>
                        <a:rPr lang="x-none" sz="1200" b="1" dirty="0">
                          <a:solidFill>
                            <a:srgbClr val="800000"/>
                          </a:solidFill>
                          <a:effectLst/>
                          <a:latin typeface="Cambria" pitchFamily="18" charset="0"/>
                        </a:rPr>
                        <a:t>1.733</a:t>
                      </a:r>
                      <a:endParaRPr lang="en-US" sz="1200" b="1" dirty="0">
                        <a:solidFill>
                          <a:srgbClr val="800000"/>
                        </a:solidFill>
                        <a:effectLst/>
                        <a:latin typeface="Cambria" pitchFamily="18" charset="0"/>
                        <a:ea typeface="Calibri"/>
                        <a:cs typeface="Times New Roman"/>
                      </a:endParaRPr>
                    </a:p>
                  </a:txBody>
                  <a:tcPr marL="82908" marR="82908" marT="41454" marB="41454"/>
                </a:tc>
                <a:tc hMerge="1">
                  <a:txBody>
                    <a:bodyPr/>
                    <a:lstStyle/>
                    <a:p>
                      <a:endParaRPr lang="en-GB"/>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457200" y="609600"/>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Cambria" pitchFamily="18" charset="0"/>
                <a:ea typeface="+mj-ea"/>
                <a:cs typeface="+mj-cs"/>
              </a:rPr>
              <a:t>Legislation</a:t>
            </a:r>
          </a:p>
        </p:txBody>
      </p:sp>
      <p:sp>
        <p:nvSpPr>
          <p:cNvPr id="21" name="Content Placeholder 2"/>
          <p:cNvSpPr txBox="1">
            <a:spLocks/>
          </p:cNvSpPr>
          <p:nvPr/>
        </p:nvSpPr>
        <p:spPr bwMode="auto">
          <a:xfrm>
            <a:off x="228600" y="1524000"/>
            <a:ext cx="86868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General Law on Education and Upbringing</a:t>
            </a:r>
            <a:endParaRPr kumimoji="0" lang="en-US" sz="1600" b="0" i="1"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Preschool Education</a:t>
            </a:r>
            <a:endParaRPr kumimoji="0" lang="hr-HR"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Elementary Education and Upbringing </a:t>
            </a:r>
            <a:endParaRPr kumimoji="0" lang="hr-HR"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Gymnasium</a:t>
            </a:r>
            <a:endParaRPr kumimoji="0" lang="sr-Latn-C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Vocational Education</a:t>
            </a: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Adult Education</a:t>
            </a:r>
            <a:endParaRPr kumimoji="0" lang="hr-HR"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National Professional  Qualifications</a:t>
            </a:r>
            <a:r>
              <a:rPr kumimoji="0" lang="en-GB" sz="1600" b="0" i="1"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a:t>
            </a:r>
          </a:p>
          <a:p>
            <a:pPr lvl="0" algn="just" eaLnBrk="0" hangingPunct="0">
              <a:spcBef>
                <a:spcPct val="20000"/>
              </a:spcBef>
              <a:buClr>
                <a:srgbClr val="C00000"/>
              </a:buClr>
              <a:buFont typeface="Wingdings" pitchFamily="2" charset="2"/>
              <a:buChar char="ü"/>
              <a:defRPr/>
            </a:pPr>
            <a:r>
              <a:rPr lang="en-GB" sz="1600" dirty="0" smtClean="0">
                <a:solidFill>
                  <a:schemeClr val="accent2">
                    <a:lumMod val="75000"/>
                  </a:schemeClr>
                </a:solidFill>
                <a:latin typeface="Cambria" pitchFamily="18" charset="0"/>
              </a:rPr>
              <a:t>Law on Education of Children with Special Education Needs</a:t>
            </a:r>
            <a:endParaRPr kumimoji="0" lang="en-US" sz="1600" b="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NQF</a:t>
            </a:r>
            <a:r>
              <a:rPr kumimoji="0" lang="x-none" sz="1600" b="0" i="1" u="none" strike="noStrike" kern="1200" cap="none" spc="0" normalizeH="0" baseline="0" noProof="0" smtClean="0">
                <a:ln>
                  <a:noFill/>
                </a:ln>
                <a:solidFill>
                  <a:schemeClr val="accent2">
                    <a:lumMod val="75000"/>
                  </a:schemeClr>
                </a:solidFill>
                <a:effectLst/>
                <a:uLnTx/>
                <a:uFillTx/>
                <a:latin typeface="Cambria" pitchFamily="18" charset="0"/>
                <a:ea typeface="+mn-ea"/>
                <a:cs typeface="+mn-cs"/>
              </a:rPr>
              <a:t> </a:t>
            </a:r>
            <a:endParaRPr kumimoji="0" lang="hr-HR" sz="1600" b="0" i="1"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285750" marR="0" lvl="0" indent="-28575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Higher Education</a:t>
            </a:r>
          </a:p>
          <a:p>
            <a:pPr marL="285750" marR="0" lvl="0" indent="-28575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GB"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Recognition of Foreign Certificates and Equivalence of Qualifications </a:t>
            </a:r>
            <a:endPar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171450" marR="0" lvl="0" indent="-17145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Law on Recognition of Foreign Qualifications for Performance of Regulated Professions </a:t>
            </a:r>
            <a:endParaRPr kumimoji="0" lang="en-US" sz="1600" b="0" i="1"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171450" marR="0" lvl="0" indent="-17145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Law on Professional Training for Persons with acquired Higher Education</a:t>
            </a:r>
            <a:endParaRPr kumimoji="0" lang="en-US" sz="1600" b="0" i="1"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171450" marR="0" lvl="0" indent="-17145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Decree on Norms and Standards for Financing of public HEIs and Financing of Students at HEIs</a:t>
            </a:r>
            <a:endParaRPr kumimoji="0" lang="en-US" sz="1600" b="0" i="1"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171450" marR="0" lvl="0" indent="-17145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Enrolment Policy at the University of Montenegro</a:t>
            </a:r>
          </a:p>
          <a:p>
            <a:pPr marL="171450" marR="0" lvl="0" indent="-17145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1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and around 50 accompanying regulations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457200" y="609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smtClean="0">
                <a:ln>
                  <a:noFill/>
                </a:ln>
                <a:solidFill>
                  <a:srgbClr val="C00000"/>
                </a:solidFill>
                <a:effectLst/>
                <a:uLnTx/>
                <a:uFillTx/>
                <a:latin typeface="Cambria" pitchFamily="18" charset="0"/>
                <a:ea typeface="+mj-ea"/>
                <a:cs typeface="+mj-cs"/>
              </a:rPr>
              <a:t>Strategies</a:t>
            </a:r>
            <a:endParaRPr kumimoji="0" lang="en-US" sz="3200" b="1" i="0" u="none" strike="noStrike" kern="1200" cap="none" spc="0" normalizeH="0" baseline="0" noProof="0" dirty="0" smtClean="0">
              <a:ln>
                <a:noFill/>
              </a:ln>
              <a:solidFill>
                <a:srgbClr val="C00000"/>
              </a:solidFill>
              <a:effectLst/>
              <a:uLnTx/>
              <a:uFillTx/>
              <a:latin typeface="Cambria" pitchFamily="18" charset="0"/>
              <a:ea typeface="+mj-ea"/>
              <a:cs typeface="+mj-cs"/>
            </a:endParaRPr>
          </a:p>
        </p:txBody>
      </p:sp>
      <p:sp>
        <p:nvSpPr>
          <p:cNvPr id="20" name="Content Placeholder 2"/>
          <p:cNvSpPr txBox="1">
            <a:spLocks/>
          </p:cNvSpPr>
          <p:nvPr/>
        </p:nvSpPr>
        <p:spPr bwMode="auto">
          <a:xfrm>
            <a:off x="228600" y="1524000"/>
            <a:ext cx="86868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Strategy on </a:t>
            </a:r>
            <a:r>
              <a:rPr lang="en-US" sz="2000" dirty="0" smtClean="0">
                <a:solidFill>
                  <a:schemeClr val="accent2">
                    <a:lumMod val="75000"/>
                  </a:schemeClr>
                </a:solidFill>
                <a:latin typeface="Cambria" pitchFamily="18" charset="0"/>
              </a:rPr>
              <a:t>E</a:t>
            </a:r>
            <a:r>
              <a:rPr kumimoji="0" lang="en-US" sz="2000" b="0" i="0" u="none" strike="noStrike" kern="1200" cap="none" spc="0" normalizeH="0" baseline="0" noProof="0" dirty="0" err="1" smtClean="0">
                <a:ln>
                  <a:noFill/>
                </a:ln>
                <a:solidFill>
                  <a:schemeClr val="accent2">
                    <a:lumMod val="75000"/>
                  </a:schemeClr>
                </a:solidFill>
                <a:effectLst/>
                <a:uLnTx/>
                <a:uFillTx/>
                <a:latin typeface="Cambria" pitchFamily="18" charset="0"/>
                <a:ea typeface="+mn-ea"/>
                <a:cs typeface="+mn-cs"/>
              </a:rPr>
              <a:t>arly</a:t>
            </a: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and Preschool </a:t>
            </a:r>
            <a:r>
              <a:rPr lang="en-US" sz="2000" dirty="0" smtClean="0">
                <a:solidFill>
                  <a:schemeClr val="accent2">
                    <a:lumMod val="75000"/>
                  </a:schemeClr>
                </a:solidFill>
                <a:latin typeface="Cambria" pitchFamily="18" charset="0"/>
              </a:rPr>
              <a:t>E</a:t>
            </a:r>
            <a:r>
              <a:rPr kumimoji="0" lang="en-US" sz="2000" b="0" i="0" u="none" strike="noStrike" kern="1200" cap="none" spc="0" normalizeH="0" baseline="0" noProof="0" dirty="0" err="1" smtClean="0">
                <a:ln>
                  <a:noFill/>
                </a:ln>
                <a:solidFill>
                  <a:schemeClr val="accent2">
                    <a:lumMod val="75000"/>
                  </a:schemeClr>
                </a:solidFill>
                <a:effectLst/>
                <a:uLnTx/>
                <a:uFillTx/>
                <a:latin typeface="Cambria" pitchFamily="18" charset="0"/>
                <a:ea typeface="+mn-ea"/>
                <a:cs typeface="+mn-cs"/>
              </a:rPr>
              <a:t>ducation</a:t>
            </a: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(2011-2015)</a:t>
            </a:r>
          </a:p>
          <a:p>
            <a:pPr marL="0" marR="0" lvl="0" indent="0" algn="just" defTabSz="914400" rtl="0" eaLnBrk="0" fontAlgn="base" latinLnBrk="0" hangingPunct="0">
              <a:lnSpc>
                <a:spcPct val="100000"/>
              </a:lnSpc>
              <a:spcBef>
                <a:spcPct val="20000"/>
              </a:spcBef>
              <a:spcAft>
                <a:spcPct val="0"/>
              </a:spcAft>
              <a:buClr>
                <a:srgbClr val="C00000"/>
              </a:buClr>
              <a:buSzTx/>
              <a:buFont typeface="Arial" charset="0"/>
              <a:buNone/>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Strategy on Development and Financing of Higher Education 2011-2020</a:t>
            </a:r>
          </a:p>
          <a:p>
            <a:pPr marL="0" marR="0" lvl="0" indent="0" algn="just" defTabSz="914400" rtl="0" eaLnBrk="0" fontAlgn="base" latinLnBrk="0" hangingPunct="0">
              <a:lnSpc>
                <a:spcPct val="100000"/>
              </a:lnSpc>
              <a:spcBef>
                <a:spcPct val="20000"/>
              </a:spcBef>
              <a:spcAft>
                <a:spcPct val="0"/>
              </a:spcAft>
              <a:buClr>
                <a:srgbClr val="C00000"/>
              </a:buClr>
              <a:buSzTx/>
              <a:buFont typeface="Arial" charset="0"/>
              <a:buNone/>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Strategy on Development of Vocational Education in Montenegro </a:t>
            </a:r>
            <a:r>
              <a:rPr kumimoji="0" lang="sr-Latn-C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(2010-2014)</a:t>
            </a: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Arial" charset="0"/>
              <a:buNone/>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Strategy on Life Long Career Orientation </a:t>
            </a:r>
            <a:r>
              <a:rPr kumimoji="0" lang="hr-HR"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(2011-2015)</a:t>
            </a: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Arial" charset="0"/>
              <a:buNone/>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Strategy on </a:t>
            </a:r>
            <a:r>
              <a:rPr lang="en-US" sz="2000" dirty="0" smtClean="0">
                <a:solidFill>
                  <a:schemeClr val="accent2">
                    <a:lumMod val="75000"/>
                  </a:schemeClr>
                </a:solidFill>
                <a:latin typeface="Cambria" pitchFamily="18" charset="0"/>
              </a:rPr>
              <a:t>S</a:t>
            </a:r>
            <a:r>
              <a:rPr kumimoji="0" lang="en-US" sz="2000" b="0" i="0" u="none" strike="noStrike" kern="1200" cap="none" spc="0" normalizeH="0" baseline="0" noProof="0" dirty="0" err="1" smtClean="0">
                <a:ln>
                  <a:noFill/>
                </a:ln>
                <a:solidFill>
                  <a:schemeClr val="accent2">
                    <a:lumMod val="75000"/>
                  </a:schemeClr>
                </a:solidFill>
                <a:effectLst/>
                <a:uLnTx/>
                <a:uFillTx/>
                <a:latin typeface="Cambria" pitchFamily="18" charset="0"/>
                <a:ea typeface="+mn-ea"/>
                <a:cs typeface="+mn-cs"/>
              </a:rPr>
              <a:t>etting</a:t>
            </a: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up the Montenegrin Qualifications </a:t>
            </a:r>
            <a:r>
              <a:rPr lang="en-US" sz="2000" dirty="0" smtClean="0">
                <a:solidFill>
                  <a:schemeClr val="accent2">
                    <a:lumMod val="75000"/>
                  </a:schemeClr>
                </a:solidFill>
                <a:latin typeface="Cambria" pitchFamily="18" charset="0"/>
              </a:rPr>
              <a:t>F</a:t>
            </a:r>
            <a:r>
              <a:rPr kumimoji="0" lang="en-US" sz="2000" b="0" i="0" u="none" strike="noStrike" kern="1200" cap="none" spc="0" normalizeH="0" baseline="0" noProof="0" dirty="0" err="1" smtClean="0">
                <a:ln>
                  <a:noFill/>
                </a:ln>
                <a:solidFill>
                  <a:schemeClr val="accent2">
                    <a:lumMod val="75000"/>
                  </a:schemeClr>
                </a:solidFill>
                <a:effectLst/>
                <a:uLnTx/>
                <a:uFillTx/>
                <a:latin typeface="Cambria" pitchFamily="18" charset="0"/>
                <a:ea typeface="+mn-ea"/>
                <a:cs typeface="+mn-cs"/>
              </a:rPr>
              <a:t>ramework</a:t>
            </a: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The Government of Montenegro, 2008</a:t>
            </a: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GB"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The Strategy on Inclusive Education</a:t>
            </a: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457200" y="7620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smtClean="0">
                <a:ln>
                  <a:noFill/>
                </a:ln>
                <a:solidFill>
                  <a:srgbClr val="C00000"/>
                </a:solidFill>
                <a:effectLst/>
                <a:uLnTx/>
                <a:uFillTx/>
                <a:latin typeface="Cambria" pitchFamily="18" charset="0"/>
                <a:ea typeface="+mj-ea"/>
                <a:cs typeface="+mj-cs"/>
              </a:rPr>
              <a:t/>
            </a:r>
            <a:br>
              <a:rPr kumimoji="0" lang="en-US" sz="3200" b="1" i="0" u="none" strike="noStrike" kern="1200" cap="none" spc="0" normalizeH="0" baseline="0" noProof="0" smtClean="0">
                <a:ln>
                  <a:noFill/>
                </a:ln>
                <a:solidFill>
                  <a:srgbClr val="C00000"/>
                </a:solidFill>
                <a:effectLst/>
                <a:uLnTx/>
                <a:uFillTx/>
                <a:latin typeface="Cambria" pitchFamily="18" charset="0"/>
                <a:ea typeface="+mj-ea"/>
                <a:cs typeface="+mj-cs"/>
              </a:rPr>
            </a:br>
            <a:r>
              <a:rPr kumimoji="0" lang="en-US" sz="3200" b="1" i="0" u="none" strike="noStrike" kern="1200" cap="none" spc="0" normalizeH="0" baseline="0" noProof="0" smtClean="0">
                <a:ln>
                  <a:noFill/>
                </a:ln>
                <a:solidFill>
                  <a:srgbClr val="C00000"/>
                </a:solidFill>
                <a:effectLst/>
                <a:uLnTx/>
                <a:uFillTx/>
                <a:latin typeface="Cambria" pitchFamily="18" charset="0"/>
                <a:ea typeface="+mj-ea"/>
                <a:cs typeface="+mj-cs"/>
              </a:rPr>
              <a:t>Main challenges</a:t>
            </a:r>
            <a:r>
              <a:rPr kumimoji="0" lang="en-US" sz="4400" b="0" i="0" u="none" strike="noStrike" kern="1200" cap="none" spc="0" normalizeH="0" baseline="0" noProof="0" smtClean="0">
                <a:ln>
                  <a:noFill/>
                </a:ln>
                <a:solidFill>
                  <a:srgbClr val="C00000"/>
                </a:solidFill>
                <a:effectLst/>
                <a:uLnTx/>
                <a:uFillTx/>
                <a:latin typeface="Cambria" pitchFamily="18" charset="0"/>
                <a:ea typeface="+mj-ea"/>
                <a:cs typeface="+mj-cs"/>
              </a:rPr>
              <a:t/>
            </a:r>
            <a:br>
              <a:rPr kumimoji="0" lang="en-US" sz="4400" b="0" i="0" u="none" strike="noStrike" kern="1200" cap="none" spc="0" normalizeH="0" baseline="0" noProof="0" smtClean="0">
                <a:ln>
                  <a:noFill/>
                </a:ln>
                <a:solidFill>
                  <a:srgbClr val="C00000"/>
                </a:solidFill>
                <a:effectLst/>
                <a:uLnTx/>
                <a:uFillTx/>
                <a:latin typeface="Cambria" pitchFamily="18" charset="0"/>
                <a:ea typeface="+mj-ea"/>
                <a:cs typeface="+mj-cs"/>
              </a:rPr>
            </a:br>
            <a:endParaRPr kumimoji="0" lang="en-US" sz="4400" b="0" i="0" u="none" strike="noStrike" kern="1200" cap="none" spc="0" normalizeH="0" baseline="0" noProof="0" dirty="0">
              <a:ln>
                <a:noFill/>
              </a:ln>
              <a:solidFill>
                <a:schemeClr val="tx1"/>
              </a:solidFill>
              <a:effectLst/>
              <a:uLnTx/>
              <a:uFillTx/>
              <a:latin typeface="Cambria" pitchFamily="18" charset="0"/>
              <a:ea typeface="+mj-ea"/>
              <a:cs typeface="+mj-cs"/>
            </a:endParaRPr>
          </a:p>
        </p:txBody>
      </p:sp>
      <p:sp>
        <p:nvSpPr>
          <p:cNvPr id="20" name="Content Placeholder 2"/>
          <p:cNvSpPr txBox="1">
            <a:spLocks/>
          </p:cNvSpPr>
          <p:nvPr/>
        </p:nvSpPr>
        <p:spPr bwMode="auto">
          <a:xfrm>
            <a:off x="457200" y="1981200"/>
            <a:ext cx="8229600" cy="3687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14350" marR="0" lvl="0" indent="-51435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Public Private Partnership</a:t>
            </a:r>
          </a:p>
          <a:p>
            <a:pPr marL="514350" marR="0" lvl="0" indent="-51435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endParaRPr kumimoji="0" lang="en-US" sz="2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514350" marR="0" lvl="0" indent="-51435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on Professional Training for Persons with Acquired High Education</a:t>
            </a:r>
          </a:p>
          <a:p>
            <a:pPr marL="514350" marR="0" lvl="0" indent="-51435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endParaRPr kumimoji="0" lang="en-US" sz="2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514350" marR="0" lvl="0" indent="-51435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6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HERIC</a:t>
            </a: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2600" b="0" i="0" u="none" strike="noStrike" kern="1200" cap="none" spc="0" normalizeH="0" baseline="0" noProof="0" dirty="0">
              <a:ln>
                <a:noFill/>
              </a:ln>
              <a:solidFill>
                <a:schemeClr val="tx1">
                  <a:tint val="75000"/>
                </a:schemeClr>
              </a:solidFill>
              <a:effectLst/>
              <a:uLnTx/>
              <a:uFillTx/>
              <a:latin typeface="Cambria" pitchFamily="18" charset="0"/>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457200" y="655638"/>
            <a:ext cx="82296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smtClean="0">
                <a:ln>
                  <a:noFill/>
                </a:ln>
                <a:solidFill>
                  <a:srgbClr val="C00000"/>
                </a:solidFill>
                <a:effectLst/>
                <a:uLnTx/>
                <a:uFillTx/>
                <a:latin typeface="Cambria" pitchFamily="18" charset="0"/>
                <a:ea typeface="+mj-ea"/>
                <a:cs typeface="+mj-cs"/>
              </a:rPr>
              <a:t>Public Private Partnership</a:t>
            </a:r>
            <a:endParaRPr kumimoji="0" lang="en-US" sz="3200" b="1" i="0" u="none" strike="noStrike" kern="1200" cap="none" spc="0" normalizeH="0" baseline="0" noProof="0" dirty="0">
              <a:ln>
                <a:noFill/>
              </a:ln>
              <a:solidFill>
                <a:srgbClr val="C00000"/>
              </a:solidFill>
              <a:effectLst/>
              <a:uLnTx/>
              <a:uFillTx/>
              <a:latin typeface="Cambria" pitchFamily="18" charset="0"/>
              <a:ea typeface="+mj-ea"/>
              <a:cs typeface="+mj-cs"/>
            </a:endParaRPr>
          </a:p>
        </p:txBody>
      </p:sp>
      <p:sp>
        <p:nvSpPr>
          <p:cNvPr id="20" name="Content Placeholder 2"/>
          <p:cNvSpPr txBox="1">
            <a:spLocks/>
          </p:cNvSpPr>
          <p:nvPr/>
        </p:nvSpPr>
        <p:spPr bwMode="auto">
          <a:xfrm>
            <a:off x="304800" y="1357298"/>
            <a:ext cx="8610600" cy="48911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General Law on Education and Upbringing;</a:t>
            </a:r>
          </a:p>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The government has adopted a </a:t>
            </a:r>
            <a:r>
              <a:rPr kumimoji="0" lang="en-US" sz="2100" b="1"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Model of public-private partnerships </a:t>
            </a: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to improve accommodation capacity;</a:t>
            </a:r>
          </a:p>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Ministry of Education and Sports, according to a public-private partnership, announced Invitation to all interested legal and physical  persons, who are registered to provide accommodation and food services  to express interest in participating in a public-private partnership;</a:t>
            </a:r>
          </a:p>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Document is reflected in the signed Contract on Public-private </a:t>
            </a:r>
            <a:r>
              <a:rPr lang="en-US" sz="2100" dirty="0" smtClean="0">
                <a:solidFill>
                  <a:schemeClr val="accent2">
                    <a:lumMod val="75000"/>
                  </a:schemeClr>
                </a:solidFill>
                <a:latin typeface="Cambria" pitchFamily="18" charset="0"/>
              </a:rPr>
              <a:t>P</a:t>
            </a:r>
            <a:r>
              <a:rPr kumimoji="0" lang="en-US" sz="2100" b="0" i="0" u="none" strike="noStrike" kern="1200" cap="none" spc="0" normalizeH="0" baseline="0" noProof="0" dirty="0" err="1" smtClean="0">
                <a:ln>
                  <a:noFill/>
                </a:ln>
                <a:solidFill>
                  <a:schemeClr val="accent2">
                    <a:lumMod val="75000"/>
                  </a:schemeClr>
                </a:solidFill>
                <a:effectLst/>
                <a:uLnTx/>
                <a:uFillTx/>
                <a:latin typeface="Cambria" pitchFamily="18" charset="0"/>
                <a:ea typeface="+mn-ea"/>
                <a:cs typeface="+mn-cs"/>
              </a:rPr>
              <a:t>artnership</a:t>
            </a: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to build a student dormitory in </a:t>
            </a:r>
            <a:r>
              <a:rPr kumimoji="0" lang="en-US" sz="2100" b="0" i="0" u="none" strike="noStrike" kern="1200" cap="none" spc="0" normalizeH="0" baseline="0" noProof="0" dirty="0" err="1" smtClean="0">
                <a:ln>
                  <a:noFill/>
                </a:ln>
                <a:solidFill>
                  <a:schemeClr val="accent2">
                    <a:lumMod val="75000"/>
                  </a:schemeClr>
                </a:solidFill>
                <a:effectLst/>
                <a:uLnTx/>
                <a:uFillTx/>
                <a:latin typeface="Cambria" pitchFamily="18" charset="0"/>
                <a:ea typeface="+mn-ea"/>
                <a:cs typeface="+mn-cs"/>
              </a:rPr>
              <a:t>Podgorica</a:t>
            </a: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with 400 accommodation places fully adapted  to students’ with special needs;</a:t>
            </a:r>
          </a:p>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Construction is planned to be finished  till  September 2013.</a:t>
            </a:r>
          </a:p>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en-US" sz="21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Model of PPP would be applied in other levels of education (preschool, halls for culture and sports’ activities)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1371600" y="609600"/>
            <a:ext cx="7467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C00000"/>
                </a:solidFill>
                <a:effectLst/>
                <a:uLnTx/>
                <a:uFillTx/>
                <a:latin typeface="Cambria" pitchFamily="18" charset="0"/>
                <a:ea typeface="+mj-ea"/>
                <a:cs typeface="+mj-cs"/>
              </a:rPr>
              <a:t>Law on Professional Training for Persons with  Acquired Higher Education</a:t>
            </a:r>
            <a:endParaRPr kumimoji="0" lang="en-US" sz="2800" b="0" i="0" u="none" strike="noStrike" kern="1200" cap="none" spc="0" normalizeH="0" baseline="0" noProof="0" dirty="0">
              <a:ln>
                <a:noFill/>
              </a:ln>
              <a:solidFill>
                <a:srgbClr val="C00000"/>
              </a:solidFill>
              <a:effectLst/>
              <a:uLnTx/>
              <a:uFillTx/>
              <a:latin typeface="Cambria" pitchFamily="18" charset="0"/>
              <a:ea typeface="+mj-ea"/>
              <a:cs typeface="+mj-cs"/>
            </a:endParaRPr>
          </a:p>
        </p:txBody>
      </p:sp>
      <p:sp>
        <p:nvSpPr>
          <p:cNvPr id="20" name="Content Placeholder 2"/>
          <p:cNvSpPr txBox="1">
            <a:spLocks/>
          </p:cNvSpPr>
          <p:nvPr/>
        </p:nvSpPr>
        <p:spPr bwMode="auto">
          <a:xfrm>
            <a:off x="228600" y="1752600"/>
            <a:ext cx="8610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Law adopted in July 2012</a:t>
            </a: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Professional training is dedicated to the persons holding higher education degree without working experience in concrete educational level and recorded at the Employment Bureau evidence;</a:t>
            </a: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Professional training is in duration of 9 months recognized as 12 months of working experience enabling individuals to pass professional exam </a:t>
            </a: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1"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Relevant partners</a:t>
            </a: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 employers (public, private), higher education institutions, graduates. </a:t>
            </a: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endPar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Ø"/>
              <a:tabLst/>
              <a:defRPr/>
            </a:pPr>
            <a:r>
              <a:rPr kumimoji="0" lang="en-US" sz="2000" b="0" i="0" u="none" strike="noStrike" kern="1200" cap="none" spc="0" normalizeH="0" baseline="0" noProof="0" dirty="0" smtClean="0">
                <a:ln>
                  <a:noFill/>
                </a:ln>
                <a:solidFill>
                  <a:schemeClr val="accent2">
                    <a:lumMod val="75000"/>
                  </a:schemeClr>
                </a:solidFill>
                <a:effectLst/>
                <a:uLnTx/>
                <a:uFillTx/>
                <a:latin typeface="Cambria" pitchFamily="18" charset="0"/>
                <a:ea typeface="+mn-ea"/>
                <a:cs typeface="+mn-cs"/>
              </a:rPr>
              <a:t>Employers announced 5.227 vacancies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1142976" y="655638"/>
            <a:ext cx="7848624"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C00000"/>
                </a:solidFill>
                <a:effectLst/>
                <a:uLnTx/>
                <a:uFillTx/>
                <a:latin typeface="Cambria" pitchFamily="18" charset="0"/>
                <a:ea typeface="+mj-ea"/>
                <a:cs typeface="+mj-cs"/>
              </a:rPr>
              <a:t>Higher Education and Research for Innovation and Competitiveness Project</a:t>
            </a:r>
          </a:p>
        </p:txBody>
      </p:sp>
      <p:sp>
        <p:nvSpPr>
          <p:cNvPr id="20" name="Content Placeholder 2"/>
          <p:cNvSpPr txBox="1">
            <a:spLocks/>
          </p:cNvSpPr>
          <p:nvPr/>
        </p:nvSpPr>
        <p:spPr bwMode="auto">
          <a:xfrm>
            <a:off x="457200" y="1785926"/>
            <a:ext cx="8329642" cy="4572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sr-Latn-C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Aim of the Project financed by WB loan </a:t>
            </a: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is to strengthen the quality and relevance of higher education and research in Montenegro by reforming the higher education finance and quality assurance systems and by strengthening research and development capabilities. </a:t>
            </a:r>
            <a:endParaRPr kumimoji="0" lang="sr-Latn-C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Total amount is 12 m€</a:t>
            </a:r>
          </a:p>
          <a:p>
            <a:pPr marL="0" marR="0" lvl="0" indent="0" algn="just" defTabSz="914400" rtl="0" eaLnBrk="0" fontAlgn="base" latinLnBrk="0" hangingPunct="0">
              <a:lnSpc>
                <a:spcPct val="100000"/>
              </a:lnSpc>
              <a:spcBef>
                <a:spcPct val="20000"/>
              </a:spcBef>
              <a:spcAft>
                <a:spcPts val="600"/>
              </a:spcAft>
              <a:buClr>
                <a:srgbClr val="C00000"/>
              </a:buClr>
              <a:buSzTx/>
              <a:buFont typeface="Wingdings" pitchFamily="2" charset="2"/>
              <a:buChar char="Ø"/>
              <a:tabLst/>
              <a:defRPr/>
            </a:pPr>
            <a:r>
              <a:rPr kumimoji="0" lang="pt-BR"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Project </a:t>
            </a:r>
            <a:r>
              <a:rPr kumimoji="0" lang="sr-Latn-C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Beneficiares:</a:t>
            </a:r>
          </a:p>
          <a:p>
            <a:pPr marL="457200" marR="0" lvl="1" indent="0" algn="just" defTabSz="914400" rtl="0" eaLnBrk="0" fontAlgn="base" latinLnBrk="0" hangingPunct="0">
              <a:lnSpc>
                <a:spcPct val="100000"/>
              </a:lnSpc>
              <a:spcBef>
                <a:spcPct val="20000"/>
              </a:spcBef>
              <a:spcAft>
                <a:spcPct val="0"/>
              </a:spcAft>
              <a:buClrTx/>
              <a:buSzTx/>
              <a:buFont typeface="Wingdings" pitchFamily="2" charset="2"/>
              <a:buChar char="§"/>
              <a:tabLst/>
              <a:defRPr/>
            </a:pPr>
            <a:r>
              <a:rPr kumimoji="0" lang="sr-Latn-CS" sz="16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higher education institutions;</a:t>
            </a:r>
          </a:p>
          <a:p>
            <a:pPr marL="457200" marR="0" lvl="1" indent="0" algn="just" defTabSz="914400" rtl="0" eaLnBrk="0" fontAlgn="base" latinLnBrk="0" hangingPunct="0">
              <a:lnSpc>
                <a:spcPct val="100000"/>
              </a:lnSpc>
              <a:spcBef>
                <a:spcPct val="20000"/>
              </a:spcBef>
              <a:spcAft>
                <a:spcPct val="0"/>
              </a:spcAft>
              <a:buClrTx/>
              <a:buSzTx/>
              <a:buFont typeface="Wingdings" pitchFamily="2" charset="2"/>
              <a:buChar char="§"/>
              <a:tabLst/>
              <a:defRPr/>
            </a:pPr>
            <a:r>
              <a:rPr kumimoji="0" lang="sr-Latn-CS" sz="16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students;</a:t>
            </a:r>
          </a:p>
          <a:p>
            <a:pPr marL="457200" marR="0" lvl="1" indent="0" algn="just" defTabSz="914400" rtl="0" eaLnBrk="0" fontAlgn="base" latinLnBrk="0" hangingPunct="0">
              <a:lnSpc>
                <a:spcPct val="100000"/>
              </a:lnSpc>
              <a:spcBef>
                <a:spcPct val="20000"/>
              </a:spcBef>
              <a:spcAft>
                <a:spcPct val="0"/>
              </a:spcAft>
              <a:buClrTx/>
              <a:buSzTx/>
              <a:buFont typeface="Wingdings" pitchFamily="2" charset="2"/>
              <a:buChar char="§"/>
              <a:tabLst/>
              <a:defRPr/>
            </a:pPr>
            <a:r>
              <a:rPr kumimoji="0" lang="sr-Latn-CS" sz="16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graduates;</a:t>
            </a:r>
          </a:p>
          <a:p>
            <a:pPr marL="457200" marR="0" lvl="1" indent="0" algn="just" defTabSz="914400" rtl="0" eaLnBrk="0" fontAlgn="base" latinLnBrk="0" hangingPunct="0">
              <a:lnSpc>
                <a:spcPct val="100000"/>
              </a:lnSpc>
              <a:spcBef>
                <a:spcPct val="20000"/>
              </a:spcBef>
              <a:spcAft>
                <a:spcPct val="0"/>
              </a:spcAft>
              <a:buClrTx/>
              <a:buSzTx/>
              <a:buFont typeface="Wingdings" pitchFamily="2" charset="2"/>
              <a:buChar char="§"/>
              <a:tabLst/>
              <a:defRPr/>
            </a:pPr>
            <a:r>
              <a:rPr kumimoji="0" lang="sr-Latn-CS" sz="16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academic staff</a:t>
            </a:r>
            <a:r>
              <a:rPr kumimoji="0" lang="en-US" sz="16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a:t>
            </a:r>
          </a:p>
          <a:p>
            <a:pPr marL="457200" marR="0" lvl="1" indent="0" algn="just" defTabSz="914400" rtl="0" eaLnBrk="0" fontAlgn="base" latinLnBrk="0" hangingPunct="0">
              <a:lnSpc>
                <a:spcPct val="100000"/>
              </a:lnSpc>
              <a:spcBef>
                <a:spcPct val="20000"/>
              </a:spcBef>
              <a:spcAft>
                <a:spcPct val="0"/>
              </a:spcAft>
              <a:buClrTx/>
              <a:buSzTx/>
              <a:buFont typeface="Wingdings" pitchFamily="2" charset="2"/>
              <a:buChar char="§"/>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economy.</a:t>
            </a:r>
            <a:endParaRPr kumimoji="0" lang="sr-Latn-CS" sz="20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2000" b="0" i="0" u="none" strike="noStrike" kern="1200" cap="none" spc="0" normalizeH="0" baseline="0" noProof="0" dirty="0">
              <a:ln>
                <a:noFill/>
              </a:ln>
              <a:solidFill>
                <a:schemeClr val="tx1">
                  <a:tint val="75000"/>
                </a:schemeClr>
              </a:solidFill>
              <a:effectLst/>
              <a:uLnTx/>
              <a:uFillTx/>
              <a:latin typeface="Cambria" pitchFamily="18" charset="0"/>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49225" y="254635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26: Education and Culture</a:t>
            </a:r>
            <a:endParaRPr lang="en-US" b="1" dirty="0">
              <a:solidFill>
                <a:schemeClr val="accent2">
                  <a:lumMod val="20000"/>
                  <a:lumOff val="8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2</a:t>
            </a:r>
            <a:r>
              <a:rPr lang="x-none" sz="1100" b="1" dirty="0">
                <a:solidFill>
                  <a:srgbClr val="C00000"/>
                </a:solidFill>
              </a:rPr>
              <a:t>6</a:t>
            </a:r>
            <a:r>
              <a:rPr lang="en-US" sz="1100" b="1" dirty="0">
                <a:solidFill>
                  <a:srgbClr val="C00000"/>
                </a:solidFill>
              </a:rPr>
              <a:t>: </a:t>
            </a:r>
            <a:endParaRPr lang="sr-Latn-CS" sz="1100" b="1" dirty="0">
              <a:solidFill>
                <a:srgbClr val="C00000"/>
              </a:solidFill>
            </a:endParaRPr>
          </a:p>
          <a:p>
            <a:pPr algn="ctr">
              <a:defRPr/>
            </a:pPr>
            <a:r>
              <a:rPr lang="x-none" sz="1100" b="1" dirty="0">
                <a:solidFill>
                  <a:srgbClr val="C00000"/>
                </a:solidFill>
              </a:rPr>
              <a:t>Education and </a:t>
            </a:r>
            <a:r>
              <a:rPr lang="en-US" sz="1100" b="1" dirty="0">
                <a:solidFill>
                  <a:srgbClr val="C00000"/>
                </a:solidFill>
              </a:rPr>
              <a:t>Culture</a:t>
            </a:r>
          </a:p>
        </p:txBody>
      </p:sp>
      <p:pic>
        <p:nvPicPr>
          <p:cNvPr id="3085" name="Picture 18" descr="EU MN logo"/>
          <p:cNvPicPr>
            <a:picLocks noChangeAspect="1" noChangeArrowheads="1"/>
          </p:cNvPicPr>
          <p:nvPr/>
        </p:nvPicPr>
        <p:blipFill>
          <a:blip r:embed="rId4"/>
          <a:srcRect/>
          <a:stretch>
            <a:fillRect/>
          </a:stretch>
        </p:blipFill>
        <p:spPr bwMode="auto">
          <a:xfrm>
            <a:off x="0" y="685800"/>
            <a:ext cx="1219200" cy="685800"/>
          </a:xfrm>
          <a:prstGeom prst="rect">
            <a:avLst/>
          </a:prstGeom>
          <a:noFill/>
          <a:ln w="9525">
            <a:noFill/>
            <a:miter lim="800000"/>
            <a:headEnd/>
            <a:tailEnd/>
          </a:ln>
        </p:spPr>
      </p:pic>
      <p:sp>
        <p:nvSpPr>
          <p:cNvPr id="19" name="Title 1"/>
          <p:cNvSpPr txBox="1">
            <a:spLocks/>
          </p:cNvSpPr>
          <p:nvPr/>
        </p:nvSpPr>
        <p:spPr bwMode="auto">
          <a:xfrm>
            <a:off x="1214414" y="609600"/>
            <a:ext cx="785338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C00000"/>
                </a:solidFill>
                <a:effectLst/>
                <a:uLnTx/>
                <a:uFillTx/>
                <a:latin typeface="Cambria" pitchFamily="18" charset="0"/>
                <a:ea typeface="+mj-ea"/>
                <a:cs typeface="+mj-cs"/>
              </a:rPr>
              <a:t>Higher Education and Research for Innovation and Competitiveness Project</a:t>
            </a:r>
            <a:endParaRPr kumimoji="0" lang="en-US" sz="2800" b="1" i="0" u="none" strike="noStrike" kern="1200" cap="none" spc="0" normalizeH="0" baseline="0" noProof="0" dirty="0">
              <a:ln>
                <a:noFill/>
              </a:ln>
              <a:solidFill>
                <a:srgbClr val="C00000"/>
              </a:solidFill>
              <a:effectLst/>
              <a:uLnTx/>
              <a:uFillTx/>
              <a:latin typeface="Cambria" pitchFamily="18" charset="0"/>
              <a:ea typeface="+mj-ea"/>
              <a:cs typeface="+mj-cs"/>
            </a:endParaRPr>
          </a:p>
        </p:txBody>
      </p:sp>
      <p:sp>
        <p:nvSpPr>
          <p:cNvPr id="20" name="Content Placeholder 2"/>
          <p:cNvSpPr txBox="1">
            <a:spLocks/>
          </p:cNvSpPr>
          <p:nvPr/>
        </p:nvSpPr>
        <p:spPr bwMode="auto">
          <a:xfrm>
            <a:off x="228600" y="1752600"/>
            <a:ext cx="84582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Component 1</a:t>
            </a: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 – Higher Education Finance Reforms and Implementation of Quality Assurance Norms (€2,798,250)</a:t>
            </a:r>
          </a:p>
          <a:p>
            <a:pPr marL="0" marR="0" lvl="0" indent="0" algn="just" defTabSz="914400" rtl="0" eaLnBrk="0" fontAlgn="base" latinLnBrk="0" hangingPunct="0">
              <a:lnSpc>
                <a:spcPct val="100000"/>
              </a:lnSpc>
              <a:spcBef>
                <a:spcPct val="20000"/>
              </a:spcBef>
              <a:spcAft>
                <a:spcPct val="0"/>
              </a:spcAft>
              <a:buClr>
                <a:srgbClr val="C00000"/>
              </a:buClr>
              <a:buSzTx/>
              <a:tabLst/>
              <a:defRPr/>
            </a:pPr>
            <a:endPar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sr-Latn-C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Component 2</a:t>
            </a: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 – </a:t>
            </a:r>
            <a:r>
              <a:rPr kumimoji="0" lang="sr-Latn-C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 “</a:t>
            </a: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Human Capital Development through Internationalization Initiatives</a:t>
            </a:r>
            <a:r>
              <a:rPr kumimoji="0" lang="sr-Latn-C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a:t>
            </a: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a:t>
            </a:r>
            <a:r>
              <a:rPr kumimoji="0" lang="sr-Latn-C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€2,107,900</a:t>
            </a: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a:t>
            </a:r>
          </a:p>
          <a:p>
            <a:pPr marL="0" marR="0" lvl="0" indent="0" algn="just" defTabSz="914400" rtl="0" eaLnBrk="0" fontAlgn="base" latinLnBrk="0" hangingPunct="0">
              <a:lnSpc>
                <a:spcPct val="100000"/>
              </a:lnSpc>
              <a:spcBef>
                <a:spcPct val="20000"/>
              </a:spcBef>
              <a:spcAft>
                <a:spcPct val="0"/>
              </a:spcAft>
              <a:buClr>
                <a:srgbClr val="C00000"/>
              </a:buClr>
              <a:buSzTx/>
              <a:tabLst/>
              <a:defRPr/>
            </a:pPr>
            <a:endPar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Component 3</a:t>
            </a: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 - Establishing a Competitive Research Environment (€5,966,820)</a:t>
            </a:r>
          </a:p>
          <a:p>
            <a:pPr marL="0" marR="0" lvl="0" indent="0" algn="just" defTabSz="914400" rtl="0" eaLnBrk="0" fontAlgn="base" latinLnBrk="0" hangingPunct="0">
              <a:lnSpc>
                <a:spcPct val="100000"/>
              </a:lnSpc>
              <a:spcBef>
                <a:spcPct val="20000"/>
              </a:spcBef>
              <a:spcAft>
                <a:spcPct val="0"/>
              </a:spcAft>
              <a:buClr>
                <a:srgbClr val="C00000"/>
              </a:buClr>
              <a:buSzTx/>
              <a:tabLst/>
              <a:defRPr/>
            </a:pPr>
            <a:endPar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endParaRPr>
          </a:p>
          <a:p>
            <a:pPr marL="0" marR="0" lvl="0" indent="0" algn="just" defTabSz="914400" rtl="0" eaLnBrk="0" fontAlgn="base" latinLnBrk="0" hangingPunct="0">
              <a:lnSpc>
                <a:spcPct val="100000"/>
              </a:lnSpc>
              <a:spcBef>
                <a:spcPct val="20000"/>
              </a:spcBef>
              <a:spcAft>
                <a:spcPct val="0"/>
              </a:spcAft>
              <a:buClr>
                <a:srgbClr val="C00000"/>
              </a:buClr>
              <a:buSzTx/>
              <a:buFont typeface="Wingdings" pitchFamily="2" charset="2"/>
              <a:buChar char="ü"/>
              <a:tabLst/>
              <a:defRPr/>
            </a:pPr>
            <a:r>
              <a:rPr kumimoji="0" lang="en-US" sz="2400" b="1"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Component 4</a:t>
            </a:r>
            <a:r>
              <a:rPr kumimoji="0" lang="en-US" sz="2400" b="0" i="0" u="none" strike="noStrike" kern="1200" cap="none" spc="0" normalizeH="0" baseline="0" noProof="0" dirty="0" smtClean="0">
                <a:ln>
                  <a:noFill/>
                </a:ln>
                <a:solidFill>
                  <a:schemeClr val="accent2">
                    <a:lumMod val="50000"/>
                  </a:schemeClr>
                </a:solidFill>
                <a:effectLst/>
                <a:uLnTx/>
                <a:uFillTx/>
                <a:latin typeface="Cambria" pitchFamily="18" charset="0"/>
                <a:ea typeface="+mn-ea"/>
                <a:cs typeface="+mn-cs"/>
              </a:rPr>
              <a:t> - Project Management and Monitoring and Evaluation  (€947,990) </a:t>
            </a:r>
          </a:p>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Cambria" pitchFamily="18" charset="0"/>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4341"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3416</TotalTime>
  <Words>1418</Words>
  <Application>Microsoft Office PowerPoint</Application>
  <PresentationFormat>On-screen Show (4:3)</PresentationFormat>
  <Paragraphs>278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melita.rastoder</cp:lastModifiedBy>
  <cp:revision>434</cp:revision>
  <dcterms:created xsi:type="dcterms:W3CDTF">2012-04-18T16:21:57Z</dcterms:created>
  <dcterms:modified xsi:type="dcterms:W3CDTF">2013-05-14T09:15:34Z</dcterms:modified>
</cp:coreProperties>
</file>