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7" r:id="rId2"/>
    <p:sldId id="272" r:id="rId3"/>
    <p:sldId id="316" r:id="rId4"/>
    <p:sldId id="283" r:id="rId5"/>
    <p:sldId id="290" r:id="rId6"/>
    <p:sldId id="287" r:id="rId7"/>
    <p:sldId id="289" r:id="rId8"/>
    <p:sldId id="292" r:id="rId9"/>
    <p:sldId id="299" r:id="rId10"/>
    <p:sldId id="276" r:id="rId11"/>
    <p:sldId id="317" r:id="rId12"/>
    <p:sldId id="294" r:id="rId13"/>
    <p:sldId id="295" r:id="rId14"/>
    <p:sldId id="296" r:id="rId15"/>
    <p:sldId id="297" r:id="rId16"/>
    <p:sldId id="298" r:id="rId17"/>
    <p:sldId id="291" r:id="rId18"/>
    <p:sldId id="282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280" r:id="rId27"/>
    <p:sldId id="315" r:id="rId28"/>
    <p:sldId id="302" r:id="rId29"/>
    <p:sldId id="303" r:id="rId30"/>
    <p:sldId id="304" r:id="rId31"/>
    <p:sldId id="305" r:id="rId32"/>
    <p:sldId id="306" r:id="rId33"/>
    <p:sldId id="307" r:id="rId34"/>
    <p:sldId id="318" r:id="rId3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CFA"/>
    <a:srgbClr val="C2A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B8107C-571B-4CB2-9DEF-BCB9A2C433C9}" v="18" dt="2026-04-24T14:29:17.260"/>
    <p1510:client id="{62D376CE-4C2B-4931-A2F1-EC2E21E1E4C4}" v="50" dt="2026-04-24T14:13:41.7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0941" autoAdjust="0"/>
  </p:normalViewPr>
  <p:slideViewPr>
    <p:cSldViewPr snapToGrid="0">
      <p:cViewPr varScale="1">
        <p:scale>
          <a:sx n="105" d="100"/>
          <a:sy n="105" d="100"/>
        </p:scale>
        <p:origin x="7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707"/>
    </p:cViewPr>
  </p:sorter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ešimir Ivančić" userId="06963822-1b24-4a33-bd6d-33f0b78a0585" providerId="ADAL" clId="{6F460602-2820-44B1-9A83-3EC552240354}"/>
    <pc:docChg chg="undo custSel addSld delSld modSld modMainMaster">
      <pc:chgData name="Krešimir Ivančić" userId="06963822-1b24-4a33-bd6d-33f0b78a0585" providerId="ADAL" clId="{6F460602-2820-44B1-9A83-3EC552240354}" dt="2026-04-24T14:30:00.317" v="1972" actId="20577"/>
      <pc:docMkLst>
        <pc:docMk/>
      </pc:docMkLst>
      <pc:sldChg chg="modSp mod">
        <pc:chgData name="Krešimir Ivančić" userId="06963822-1b24-4a33-bd6d-33f0b78a0585" providerId="ADAL" clId="{6F460602-2820-44B1-9A83-3EC552240354}" dt="2026-04-24T14:30:00.317" v="1972" actId="20577"/>
        <pc:sldMkLst>
          <pc:docMk/>
          <pc:sldMk cId="1530759418" sldId="257"/>
        </pc:sldMkLst>
        <pc:spChg chg="mod">
          <ac:chgData name="Krešimir Ivančić" userId="06963822-1b24-4a33-bd6d-33f0b78a0585" providerId="ADAL" clId="{6F460602-2820-44B1-9A83-3EC552240354}" dt="2026-04-24T13:35:06.890" v="457" actId="27636"/>
          <ac:spMkLst>
            <pc:docMk/>
            <pc:sldMk cId="1530759418" sldId="257"/>
            <ac:spMk id="4" creationId="{4C807F9C-69AA-A4C6-038F-ACC9B34C0DCD}"/>
          </ac:spMkLst>
        </pc:spChg>
        <pc:spChg chg="mod">
          <ac:chgData name="Krešimir Ivančić" userId="06963822-1b24-4a33-bd6d-33f0b78a0585" providerId="ADAL" clId="{6F460602-2820-44B1-9A83-3EC552240354}" dt="2026-04-24T14:30:00.317" v="1972" actId="20577"/>
          <ac:spMkLst>
            <pc:docMk/>
            <pc:sldMk cId="1530759418" sldId="257"/>
            <ac:spMk id="5" creationId="{C396E44C-F86C-0AB7-299A-0D9584E79527}"/>
          </ac:spMkLst>
        </pc:spChg>
      </pc:sldChg>
      <pc:sldChg chg="modSp del mod">
        <pc:chgData name="Krešimir Ivančić" userId="06963822-1b24-4a33-bd6d-33f0b78a0585" providerId="ADAL" clId="{6F460602-2820-44B1-9A83-3EC552240354}" dt="2026-04-24T14:16:07.597" v="1312" actId="47"/>
        <pc:sldMkLst>
          <pc:docMk/>
          <pc:sldMk cId="1092536041" sldId="258"/>
        </pc:sldMkLst>
        <pc:spChg chg="mod">
          <ac:chgData name="Krešimir Ivančić" userId="06963822-1b24-4a33-bd6d-33f0b78a0585" providerId="ADAL" clId="{6F460602-2820-44B1-9A83-3EC552240354}" dt="2026-04-24T13:29:34.277" v="364"/>
          <ac:spMkLst>
            <pc:docMk/>
            <pc:sldMk cId="1092536041" sldId="258"/>
            <ac:spMk id="2" creationId="{DA358C7B-DD87-7A27-636D-0C9F8282E341}"/>
          </ac:spMkLst>
        </pc:spChg>
        <pc:spChg chg="mod">
          <ac:chgData name="Krešimir Ivančić" userId="06963822-1b24-4a33-bd6d-33f0b78a0585" providerId="ADAL" clId="{6F460602-2820-44B1-9A83-3EC552240354}" dt="2026-04-24T13:46:29.678" v="1123" actId="27636"/>
          <ac:spMkLst>
            <pc:docMk/>
            <pc:sldMk cId="1092536041" sldId="258"/>
            <ac:spMk id="15" creationId="{6B51196C-512E-9557-F1BE-37DF38C71B37}"/>
          </ac:spMkLst>
        </pc:spChg>
      </pc:sldChg>
      <pc:sldChg chg="modSp new del mod">
        <pc:chgData name="Krešimir Ivančić" userId="06963822-1b24-4a33-bd6d-33f0b78a0585" providerId="ADAL" clId="{6F460602-2820-44B1-9A83-3EC552240354}" dt="2026-04-24T14:16:07.597" v="1312" actId="47"/>
        <pc:sldMkLst>
          <pc:docMk/>
          <pc:sldMk cId="3108816057" sldId="259"/>
        </pc:sldMkLst>
        <pc:spChg chg="mod">
          <ac:chgData name="Krešimir Ivančić" userId="06963822-1b24-4a33-bd6d-33f0b78a0585" providerId="ADAL" clId="{6F460602-2820-44B1-9A83-3EC552240354}" dt="2026-04-24T13:29:34.277" v="364"/>
          <ac:spMkLst>
            <pc:docMk/>
            <pc:sldMk cId="3108816057" sldId="259"/>
            <ac:spMk id="2" creationId="{8DB6859B-A1E5-EE4A-1DF2-622C94C0BCA9}"/>
          </ac:spMkLst>
        </pc:spChg>
        <pc:spChg chg="mod">
          <ac:chgData name="Krešimir Ivančić" userId="06963822-1b24-4a33-bd6d-33f0b78a0585" providerId="ADAL" clId="{6F460602-2820-44B1-9A83-3EC552240354}" dt="2026-04-24T13:46:39.085" v="1125" actId="2710"/>
          <ac:spMkLst>
            <pc:docMk/>
            <pc:sldMk cId="3108816057" sldId="259"/>
            <ac:spMk id="3" creationId="{80F5CF1F-C4EB-B8CB-46A1-A903443025F0}"/>
          </ac:spMkLst>
        </pc:spChg>
      </pc:sldChg>
      <pc:sldChg chg="modSp new del mod">
        <pc:chgData name="Krešimir Ivančić" userId="06963822-1b24-4a33-bd6d-33f0b78a0585" providerId="ADAL" clId="{6F460602-2820-44B1-9A83-3EC552240354}" dt="2026-04-24T14:16:07.597" v="1312" actId="47"/>
        <pc:sldMkLst>
          <pc:docMk/>
          <pc:sldMk cId="597968897" sldId="260"/>
        </pc:sldMkLst>
        <pc:spChg chg="mod">
          <ac:chgData name="Krešimir Ivančić" userId="06963822-1b24-4a33-bd6d-33f0b78a0585" providerId="ADAL" clId="{6F460602-2820-44B1-9A83-3EC552240354}" dt="2026-04-24T13:46:59.904" v="1143" actId="20577"/>
          <ac:spMkLst>
            <pc:docMk/>
            <pc:sldMk cId="597968897" sldId="260"/>
            <ac:spMk id="2" creationId="{DD8CAF2B-150B-3430-A234-CB118C8D210E}"/>
          </ac:spMkLst>
        </pc:spChg>
        <pc:spChg chg="mod">
          <ac:chgData name="Krešimir Ivančić" userId="06963822-1b24-4a33-bd6d-33f0b78a0585" providerId="ADAL" clId="{6F460602-2820-44B1-9A83-3EC552240354}" dt="2026-04-24T13:46:47.581" v="1127" actId="27636"/>
          <ac:spMkLst>
            <pc:docMk/>
            <pc:sldMk cId="597968897" sldId="260"/>
            <ac:spMk id="3" creationId="{D05CB09A-AE09-811E-0164-74CC9D295E0A}"/>
          </ac:spMkLst>
        </pc:spChg>
      </pc:sldChg>
      <pc:sldChg chg="addSp delSp modSp new add del mod">
        <pc:chgData name="Krešimir Ivančić" userId="06963822-1b24-4a33-bd6d-33f0b78a0585" providerId="ADAL" clId="{6F460602-2820-44B1-9A83-3EC552240354}" dt="2026-04-24T14:16:14.480" v="1315" actId="47"/>
        <pc:sldMkLst>
          <pc:docMk/>
          <pc:sldMk cId="2469125499" sldId="261"/>
        </pc:sldMkLst>
        <pc:spChg chg="mod">
          <ac:chgData name="Krešimir Ivančić" userId="06963822-1b24-4a33-bd6d-33f0b78a0585" providerId="ADAL" clId="{6F460602-2820-44B1-9A83-3EC552240354}" dt="2026-04-24T13:29:34.277" v="364"/>
          <ac:spMkLst>
            <pc:docMk/>
            <pc:sldMk cId="2469125499" sldId="261"/>
            <ac:spMk id="2" creationId="{F6BC3EFA-7D8B-3184-8DAB-95F9B6426F72}"/>
          </ac:spMkLst>
        </pc:spChg>
        <pc:spChg chg="del mod">
          <ac:chgData name="Krešimir Ivančić" userId="06963822-1b24-4a33-bd6d-33f0b78a0585" providerId="ADAL" clId="{6F460602-2820-44B1-9A83-3EC552240354}" dt="2026-04-24T13:27:09.142" v="239" actId="478"/>
          <ac:spMkLst>
            <pc:docMk/>
            <pc:sldMk cId="2469125499" sldId="261"/>
            <ac:spMk id="3" creationId="{ED18BCAD-CB10-A7CB-9348-3B68F2C89F91}"/>
          </ac:spMkLst>
        </pc:spChg>
        <pc:spChg chg="add del mod">
          <ac:chgData name="Krešimir Ivančić" userId="06963822-1b24-4a33-bd6d-33f0b78a0585" providerId="ADAL" clId="{6F460602-2820-44B1-9A83-3EC552240354}" dt="2026-04-24T13:30:04.197" v="367" actId="478"/>
          <ac:spMkLst>
            <pc:docMk/>
            <pc:sldMk cId="2469125499" sldId="261"/>
            <ac:spMk id="7" creationId="{F83E8AFE-341F-624F-58C5-A90308276A3C}"/>
          </ac:spMkLst>
        </pc:spChg>
        <pc:spChg chg="add mod">
          <ac:chgData name="Krešimir Ivančić" userId="06963822-1b24-4a33-bd6d-33f0b78a0585" providerId="ADAL" clId="{6F460602-2820-44B1-9A83-3EC552240354}" dt="2026-04-24T13:34:16.332" v="450" actId="20577"/>
          <ac:spMkLst>
            <pc:docMk/>
            <pc:sldMk cId="2469125499" sldId="261"/>
            <ac:spMk id="8" creationId="{32C781F3-664E-7705-EE31-D20B8AAB40DA}"/>
          </ac:spMkLst>
        </pc:spChg>
        <pc:spChg chg="add mod">
          <ac:chgData name="Krešimir Ivančić" userId="06963822-1b24-4a33-bd6d-33f0b78a0585" providerId="ADAL" clId="{6F460602-2820-44B1-9A83-3EC552240354}" dt="2026-04-24T13:40:51.778" v="486" actId="207"/>
          <ac:spMkLst>
            <pc:docMk/>
            <pc:sldMk cId="2469125499" sldId="261"/>
            <ac:spMk id="15" creationId="{D8B4C687-4615-BDFC-83D9-4ECB039DA63C}"/>
          </ac:spMkLst>
        </pc:spChg>
        <pc:graphicFrameChg chg="add del mod modGraphic">
          <ac:chgData name="Krešimir Ivančić" userId="06963822-1b24-4a33-bd6d-33f0b78a0585" providerId="ADAL" clId="{6F460602-2820-44B1-9A83-3EC552240354}" dt="2026-04-24T13:28:02.470" v="316" actId="478"/>
          <ac:graphicFrameMkLst>
            <pc:docMk/>
            <pc:sldMk cId="2469125499" sldId="261"/>
            <ac:graphicFrameMk id="4" creationId="{678C5C39-1ED3-3FA0-FDAE-D909E06C255F}"/>
          </ac:graphicFrameMkLst>
        </pc:graphicFrameChg>
        <pc:picChg chg="add mod">
          <ac:chgData name="Krešimir Ivančić" userId="06963822-1b24-4a33-bd6d-33f0b78a0585" providerId="ADAL" clId="{6F460602-2820-44B1-9A83-3EC552240354}" dt="2026-04-24T13:33:59.744" v="423" actId="1076"/>
          <ac:picMkLst>
            <pc:docMk/>
            <pc:sldMk cId="2469125499" sldId="261"/>
            <ac:picMk id="6" creationId="{AE95A6FF-9872-A333-1F51-98A14FAEC572}"/>
          </ac:picMkLst>
        </pc:picChg>
        <pc:picChg chg="add mod">
          <ac:chgData name="Krešimir Ivančić" userId="06963822-1b24-4a33-bd6d-33f0b78a0585" providerId="ADAL" clId="{6F460602-2820-44B1-9A83-3EC552240354}" dt="2026-04-24T13:38:53.667" v="473" actId="1076"/>
          <ac:picMkLst>
            <pc:docMk/>
            <pc:sldMk cId="2469125499" sldId="261"/>
            <ac:picMk id="10" creationId="{17A191CF-BF4C-4408-D487-D95688A9292C}"/>
          </ac:picMkLst>
        </pc:picChg>
        <pc:picChg chg="add mod">
          <ac:chgData name="Krešimir Ivančić" userId="06963822-1b24-4a33-bd6d-33f0b78a0585" providerId="ADAL" clId="{6F460602-2820-44B1-9A83-3EC552240354}" dt="2026-04-24T13:39:25.292" v="479" actId="1076"/>
          <ac:picMkLst>
            <pc:docMk/>
            <pc:sldMk cId="2469125499" sldId="261"/>
            <ac:picMk id="12" creationId="{517D4E50-F93E-85BC-0E7B-96803FDC8996}"/>
          </ac:picMkLst>
        </pc:picChg>
        <pc:picChg chg="add mod">
          <ac:chgData name="Krešimir Ivančić" userId="06963822-1b24-4a33-bd6d-33f0b78a0585" providerId="ADAL" clId="{6F460602-2820-44B1-9A83-3EC552240354}" dt="2026-04-24T13:40:32.478" v="484" actId="1076"/>
          <ac:picMkLst>
            <pc:docMk/>
            <pc:sldMk cId="2469125499" sldId="261"/>
            <ac:picMk id="14" creationId="{0081C82E-5B4C-9DC7-F9C0-EEF110903673}"/>
          </ac:picMkLst>
        </pc:picChg>
      </pc:sldChg>
      <pc:sldChg chg="modSp new del mod">
        <pc:chgData name="Krešimir Ivančić" userId="06963822-1b24-4a33-bd6d-33f0b78a0585" providerId="ADAL" clId="{6F460602-2820-44B1-9A83-3EC552240354}" dt="2026-04-24T13:26:16.992" v="211" actId="47"/>
        <pc:sldMkLst>
          <pc:docMk/>
          <pc:sldMk cId="228568096" sldId="262"/>
        </pc:sldMkLst>
        <pc:spChg chg="mod">
          <ac:chgData name="Krešimir Ivančić" userId="06963822-1b24-4a33-bd6d-33f0b78a0585" providerId="ADAL" clId="{6F460602-2820-44B1-9A83-3EC552240354}" dt="2026-04-24T13:22:18.045" v="171" actId="27636"/>
          <ac:spMkLst>
            <pc:docMk/>
            <pc:sldMk cId="228568096" sldId="262"/>
            <ac:spMk id="3" creationId="{FC694106-C3C7-9519-E1C1-2BB3EE0F3B65}"/>
          </ac:spMkLst>
        </pc:spChg>
      </pc:sldChg>
      <pc:sldChg chg="modSp new add del mod">
        <pc:chgData name="Krešimir Ivančić" userId="06963822-1b24-4a33-bd6d-33f0b78a0585" providerId="ADAL" clId="{6F460602-2820-44B1-9A83-3EC552240354}" dt="2026-04-24T14:16:14.480" v="1315" actId="47"/>
        <pc:sldMkLst>
          <pc:docMk/>
          <pc:sldMk cId="3971724868" sldId="263"/>
        </pc:sldMkLst>
        <pc:spChg chg="mod">
          <ac:chgData name="Krešimir Ivančić" userId="06963822-1b24-4a33-bd6d-33f0b78a0585" providerId="ADAL" clId="{6F460602-2820-44B1-9A83-3EC552240354}" dt="2026-04-24T13:31:05.709" v="397" actId="20577"/>
          <ac:spMkLst>
            <pc:docMk/>
            <pc:sldMk cId="3971724868" sldId="263"/>
            <ac:spMk id="2" creationId="{B0EA3B27-DC53-22CB-3596-F71BC054A9F7}"/>
          </ac:spMkLst>
        </pc:spChg>
        <pc:spChg chg="mod">
          <ac:chgData name="Krešimir Ivančić" userId="06963822-1b24-4a33-bd6d-33f0b78a0585" providerId="ADAL" clId="{6F460602-2820-44B1-9A83-3EC552240354}" dt="2026-04-24T13:37:41.364" v="467" actId="20577"/>
          <ac:spMkLst>
            <pc:docMk/>
            <pc:sldMk cId="3971724868" sldId="263"/>
            <ac:spMk id="3" creationId="{D29E55EA-30EC-BD5A-394F-34C265E8950C}"/>
          </ac:spMkLst>
        </pc:spChg>
      </pc:sldChg>
      <pc:sldChg chg="modSp new del mod">
        <pc:chgData name="Krešimir Ivančić" userId="06963822-1b24-4a33-bd6d-33f0b78a0585" providerId="ADAL" clId="{6F460602-2820-44B1-9A83-3EC552240354}" dt="2026-04-24T14:16:17.399" v="1316" actId="47"/>
        <pc:sldMkLst>
          <pc:docMk/>
          <pc:sldMk cId="109825309" sldId="264"/>
        </pc:sldMkLst>
        <pc:spChg chg="mod">
          <ac:chgData name="Krešimir Ivančić" userId="06963822-1b24-4a33-bd6d-33f0b78a0585" providerId="ADAL" clId="{6F460602-2820-44B1-9A83-3EC552240354}" dt="2026-04-24T13:41:14.238" v="495" actId="20577"/>
          <ac:spMkLst>
            <pc:docMk/>
            <pc:sldMk cId="109825309" sldId="264"/>
            <ac:spMk id="2" creationId="{519C56CB-70A4-E70B-13F5-18C05C27B649}"/>
          </ac:spMkLst>
        </pc:spChg>
        <pc:spChg chg="mod">
          <ac:chgData name="Krešimir Ivančić" userId="06963822-1b24-4a33-bd6d-33f0b78a0585" providerId="ADAL" clId="{6F460602-2820-44B1-9A83-3EC552240354}" dt="2026-04-24T13:42:59.025" v="829" actId="20577"/>
          <ac:spMkLst>
            <pc:docMk/>
            <pc:sldMk cId="109825309" sldId="264"/>
            <ac:spMk id="3" creationId="{DE9898CD-CCBD-7B0B-50F8-DC66CA2DCAEA}"/>
          </ac:spMkLst>
        </pc:spChg>
      </pc:sldChg>
      <pc:sldChg chg="modSp new del mod">
        <pc:chgData name="Krešimir Ivančić" userId="06963822-1b24-4a33-bd6d-33f0b78a0585" providerId="ADAL" clId="{6F460602-2820-44B1-9A83-3EC552240354}" dt="2026-04-24T14:16:17.399" v="1316" actId="47"/>
        <pc:sldMkLst>
          <pc:docMk/>
          <pc:sldMk cId="4239561252" sldId="265"/>
        </pc:sldMkLst>
        <pc:spChg chg="mod">
          <ac:chgData name="Krešimir Ivančić" userId="06963822-1b24-4a33-bd6d-33f0b78a0585" providerId="ADAL" clId="{6F460602-2820-44B1-9A83-3EC552240354}" dt="2026-04-24T13:43:11.899" v="844" actId="20577"/>
          <ac:spMkLst>
            <pc:docMk/>
            <pc:sldMk cId="4239561252" sldId="265"/>
            <ac:spMk id="2" creationId="{C8558334-692C-D6AE-D04C-186211CF4075}"/>
          </ac:spMkLst>
        </pc:spChg>
        <pc:spChg chg="mod">
          <ac:chgData name="Krešimir Ivančić" userId="06963822-1b24-4a33-bd6d-33f0b78a0585" providerId="ADAL" clId="{6F460602-2820-44B1-9A83-3EC552240354}" dt="2026-04-24T13:45:28.977" v="1088" actId="20577"/>
          <ac:spMkLst>
            <pc:docMk/>
            <pc:sldMk cId="4239561252" sldId="265"/>
            <ac:spMk id="3" creationId="{FB9B07CE-C67A-0D35-78F9-080E105B0D3F}"/>
          </ac:spMkLst>
        </pc:spChg>
      </pc:sldChg>
      <pc:sldChg chg="addSp delSp modSp new del mod">
        <pc:chgData name="Krešimir Ivančić" userId="06963822-1b24-4a33-bd6d-33f0b78a0585" providerId="ADAL" clId="{6F460602-2820-44B1-9A83-3EC552240354}" dt="2026-04-24T14:16:17.399" v="1316" actId="47"/>
        <pc:sldMkLst>
          <pc:docMk/>
          <pc:sldMk cId="2535149481" sldId="266"/>
        </pc:sldMkLst>
        <pc:spChg chg="mod">
          <ac:chgData name="Krešimir Ivančić" userId="06963822-1b24-4a33-bd6d-33f0b78a0585" providerId="ADAL" clId="{6F460602-2820-44B1-9A83-3EC552240354}" dt="2026-04-24T13:29:34.277" v="364"/>
          <ac:spMkLst>
            <pc:docMk/>
            <pc:sldMk cId="2535149481" sldId="266"/>
            <ac:spMk id="2" creationId="{BAAC6BE8-78FB-C31C-DBC8-2D0B71B8303D}"/>
          </ac:spMkLst>
        </pc:spChg>
        <pc:spChg chg="del">
          <ac:chgData name="Krešimir Ivančić" userId="06963822-1b24-4a33-bd6d-33f0b78a0585" providerId="ADAL" clId="{6F460602-2820-44B1-9A83-3EC552240354}" dt="2026-04-24T13:23:21.772" v="176" actId="478"/>
          <ac:spMkLst>
            <pc:docMk/>
            <pc:sldMk cId="2535149481" sldId="266"/>
            <ac:spMk id="3" creationId="{A563B386-3D5C-AB8F-D769-A2D95BE3232A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4" creationId="{90FD61CC-ABDA-3FE0-6738-ECB23DF21120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5" creationId="{ABCE470C-1DDE-0160-2346-3375C61EBB76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6" creationId="{332728AE-EAFC-735A-3852-CE6D55C19A51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8" creationId="{91E1DBD0-C945-0285-05A1-DCB2AE93E1C4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9" creationId="{8C255B37-F8EB-2F39-78B8-20A4E656E4E5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12" creationId="{343CE85B-B606-5F6F-9FBD-FAF4F7A2D5DF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13" creationId="{066E0380-2C2A-8C8F-5B07-532C93DE8834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14" creationId="{969F6FA9-00FB-B174-803D-7920DC47D940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15" creationId="{412C493A-281F-7483-7EF8-FC6A38D3C1CE}"/>
          </ac:spMkLst>
        </pc:spChg>
        <pc:spChg chg="add mod">
          <ac:chgData name="Krešimir Ivančić" userId="06963822-1b24-4a33-bd6d-33f0b78a0585" providerId="ADAL" clId="{6F460602-2820-44B1-9A83-3EC552240354}" dt="2026-04-24T13:23:28.219" v="178" actId="1076"/>
          <ac:spMkLst>
            <pc:docMk/>
            <pc:sldMk cId="2535149481" sldId="266"/>
            <ac:spMk id="16" creationId="{20E26E23-6A9F-085D-F152-0645C50010E1}"/>
          </ac:spMkLst>
        </pc:spChg>
      </pc:sldChg>
      <pc:sldChg chg="addSp delSp modSp new del mod modClrScheme chgLayout">
        <pc:chgData name="Krešimir Ivančić" userId="06963822-1b24-4a33-bd6d-33f0b78a0585" providerId="ADAL" clId="{6F460602-2820-44B1-9A83-3EC552240354}" dt="2026-04-24T14:16:17.399" v="1316" actId="47"/>
        <pc:sldMkLst>
          <pc:docMk/>
          <pc:sldMk cId="1555973141" sldId="267"/>
        </pc:sldMkLst>
        <pc:spChg chg="del mod ord">
          <ac:chgData name="Krešimir Ivančić" userId="06963822-1b24-4a33-bd6d-33f0b78a0585" providerId="ADAL" clId="{6F460602-2820-44B1-9A83-3EC552240354}" dt="2026-04-24T13:45:54.690" v="1100" actId="700"/>
          <ac:spMkLst>
            <pc:docMk/>
            <pc:sldMk cId="1555973141" sldId="267"/>
            <ac:spMk id="2" creationId="{E1B5A394-7812-0D13-D96F-00A579562821}"/>
          </ac:spMkLst>
        </pc:spChg>
        <pc:spChg chg="del mod ord">
          <ac:chgData name="Krešimir Ivančić" userId="06963822-1b24-4a33-bd6d-33f0b78a0585" providerId="ADAL" clId="{6F460602-2820-44B1-9A83-3EC552240354}" dt="2026-04-24T13:45:54.690" v="1100" actId="700"/>
          <ac:spMkLst>
            <pc:docMk/>
            <pc:sldMk cId="1555973141" sldId="267"/>
            <ac:spMk id="3" creationId="{DB91670F-94EA-B22F-28C5-F413CA66BD1D}"/>
          </ac:spMkLst>
        </pc:spChg>
        <pc:spChg chg="add mod ord">
          <ac:chgData name="Krešimir Ivančić" userId="06963822-1b24-4a33-bd6d-33f0b78a0585" providerId="ADAL" clId="{6F460602-2820-44B1-9A83-3EC552240354}" dt="2026-04-24T13:46:01.240" v="1121" actId="20577"/>
          <ac:spMkLst>
            <pc:docMk/>
            <pc:sldMk cId="1555973141" sldId="267"/>
            <ac:spMk id="4" creationId="{86C4EAD6-DDC0-F80F-A10F-0C647833D2D2}"/>
          </ac:spMkLst>
        </pc:spChg>
        <pc:spChg chg="add mod ord">
          <ac:chgData name="Krešimir Ivančić" userId="06963822-1b24-4a33-bd6d-33f0b78a0585" providerId="ADAL" clId="{6F460602-2820-44B1-9A83-3EC552240354}" dt="2026-04-24T13:45:54.690" v="1100" actId="700"/>
          <ac:spMkLst>
            <pc:docMk/>
            <pc:sldMk cId="1555973141" sldId="267"/>
            <ac:spMk id="5" creationId="{EB295F42-B0AB-5244-0E28-105059FEA48E}"/>
          </ac:spMkLst>
        </pc:spChg>
      </pc:sldChg>
      <pc:sldChg chg="addSp delSp modSp new add del mod modClrScheme chgLayout">
        <pc:chgData name="Krešimir Ivančić" userId="06963822-1b24-4a33-bd6d-33f0b78a0585" providerId="ADAL" clId="{6F460602-2820-44B1-9A83-3EC552240354}" dt="2026-04-24T14:27:03.864" v="1796" actId="21"/>
        <pc:sldMkLst>
          <pc:docMk/>
          <pc:sldMk cId="214563379" sldId="268"/>
        </pc:sldMkLst>
        <pc:spChg chg="mod ord">
          <ac:chgData name="Krešimir Ivančić" userId="06963822-1b24-4a33-bd6d-33f0b78a0585" providerId="ADAL" clId="{6F460602-2820-44B1-9A83-3EC552240354}" dt="2026-04-24T14:17:58.312" v="1436" actId="20577"/>
          <ac:spMkLst>
            <pc:docMk/>
            <pc:sldMk cId="214563379" sldId="268"/>
            <ac:spMk id="2" creationId="{3DED642F-9D56-1661-B0E9-69B9262F086F}"/>
          </ac:spMkLst>
        </pc:spChg>
        <pc:spChg chg="add mod ord">
          <ac:chgData name="Krešimir Ivančić" userId="06963822-1b24-4a33-bd6d-33f0b78a0585" providerId="ADAL" clId="{6F460602-2820-44B1-9A83-3EC552240354}" dt="2026-04-24T14:17:50.120" v="1418" actId="20577"/>
          <ac:spMkLst>
            <pc:docMk/>
            <pc:sldMk cId="214563379" sldId="268"/>
            <ac:spMk id="3" creationId="{2A655656-4505-4126-3D77-88E99CAFBFAA}"/>
          </ac:spMkLst>
        </pc:spChg>
        <pc:spChg chg="del">
          <ac:chgData name="Krešimir Ivančić" userId="06963822-1b24-4a33-bd6d-33f0b78a0585" providerId="ADAL" clId="{6F460602-2820-44B1-9A83-3EC552240354}" dt="2026-04-24T13:47:45.834" v="1145" actId="478"/>
          <ac:spMkLst>
            <pc:docMk/>
            <pc:sldMk cId="214563379" sldId="268"/>
            <ac:spMk id="3" creationId="{50EA6A82-D3B8-5B4F-A6F7-92BA1FC36C01}"/>
          </ac:spMkLst>
        </pc:spChg>
        <pc:graphicFrameChg chg="add del mod modGraphic">
          <ac:chgData name="Krešimir Ivančić" userId="06963822-1b24-4a33-bd6d-33f0b78a0585" providerId="ADAL" clId="{6F460602-2820-44B1-9A83-3EC552240354}" dt="2026-04-24T14:16:20.557" v="1317" actId="478"/>
          <ac:graphicFrameMkLst>
            <pc:docMk/>
            <pc:sldMk cId="214563379" sldId="268"/>
            <ac:graphicFrameMk id="4" creationId="{05B8B73E-209F-0064-251E-1A96899B6419}"/>
          </ac:graphicFrameMkLst>
        </pc:graphicFrameChg>
        <pc:picChg chg="add del mod">
          <ac:chgData name="Krešimir Ivančić" userId="06963822-1b24-4a33-bd6d-33f0b78a0585" providerId="ADAL" clId="{6F460602-2820-44B1-9A83-3EC552240354}" dt="2026-04-24T14:18:08.159" v="1439" actId="21"/>
          <ac:picMkLst>
            <pc:docMk/>
            <pc:sldMk cId="214563379" sldId="268"/>
            <ac:picMk id="6" creationId="{34BC7BC7-3988-B282-78D9-B27270347F43}"/>
          </ac:picMkLst>
        </pc:picChg>
        <pc:picChg chg="add del mod">
          <ac:chgData name="Krešimir Ivančić" userId="06963822-1b24-4a33-bd6d-33f0b78a0585" providerId="ADAL" clId="{6F460602-2820-44B1-9A83-3EC552240354}" dt="2026-04-24T14:26:07.595" v="1760" actId="21"/>
          <ac:picMkLst>
            <pc:docMk/>
            <pc:sldMk cId="214563379" sldId="268"/>
            <ac:picMk id="8" creationId="{CCB56109-3C60-47B0-D3DB-2FB3331D7229}"/>
          </ac:picMkLst>
        </pc:picChg>
        <pc:picChg chg="add del mod">
          <ac:chgData name="Krešimir Ivančić" userId="06963822-1b24-4a33-bd6d-33f0b78a0585" providerId="ADAL" clId="{6F460602-2820-44B1-9A83-3EC552240354}" dt="2026-04-24T14:24:30.731" v="1699" actId="21"/>
          <ac:picMkLst>
            <pc:docMk/>
            <pc:sldMk cId="214563379" sldId="268"/>
            <ac:picMk id="10" creationId="{4004DE3D-C0CB-9C20-B828-CD24653D831D}"/>
          </ac:picMkLst>
        </pc:picChg>
        <pc:picChg chg="add mod">
          <ac:chgData name="Krešimir Ivančić" userId="06963822-1b24-4a33-bd6d-33f0b78a0585" providerId="ADAL" clId="{6F460602-2820-44B1-9A83-3EC552240354}" dt="2026-04-24T14:18:30.226" v="1444" actId="14100"/>
          <ac:picMkLst>
            <pc:docMk/>
            <pc:sldMk cId="214563379" sldId="268"/>
            <ac:picMk id="12" creationId="{DAC8F0CC-6E22-AD79-CA2A-041CADAA2DE4}"/>
          </ac:picMkLst>
        </pc:picChg>
        <pc:picChg chg="add del mod">
          <ac:chgData name="Krešimir Ivančić" userId="06963822-1b24-4a33-bd6d-33f0b78a0585" providerId="ADAL" clId="{6F460602-2820-44B1-9A83-3EC552240354}" dt="2026-04-24T14:20:16.008" v="1549" actId="21"/>
          <ac:picMkLst>
            <pc:docMk/>
            <pc:sldMk cId="214563379" sldId="268"/>
            <ac:picMk id="14" creationId="{2C46CE27-716B-2F53-0889-1212ED2DC0B7}"/>
          </ac:picMkLst>
        </pc:picChg>
        <pc:picChg chg="add del mod">
          <ac:chgData name="Krešimir Ivančić" userId="06963822-1b24-4a33-bd6d-33f0b78a0585" providerId="ADAL" clId="{6F460602-2820-44B1-9A83-3EC552240354}" dt="2026-04-24T14:20:52.637" v="1578" actId="21"/>
          <ac:picMkLst>
            <pc:docMk/>
            <pc:sldMk cId="214563379" sldId="268"/>
            <ac:picMk id="16" creationId="{DDAC6A04-1384-B8F0-615C-B344BB8057A7}"/>
          </ac:picMkLst>
        </pc:picChg>
        <pc:picChg chg="add del mod">
          <ac:chgData name="Krešimir Ivančić" userId="06963822-1b24-4a33-bd6d-33f0b78a0585" providerId="ADAL" clId="{6F460602-2820-44B1-9A83-3EC552240354}" dt="2026-04-24T14:18:39.866" v="1448" actId="21"/>
          <ac:picMkLst>
            <pc:docMk/>
            <pc:sldMk cId="214563379" sldId="268"/>
            <ac:picMk id="18" creationId="{3E1DF0EE-ECB3-AD5B-9F89-C5A65632AD5F}"/>
          </ac:picMkLst>
        </pc:picChg>
        <pc:picChg chg="add del mod">
          <ac:chgData name="Krešimir Ivančić" userId="06963822-1b24-4a33-bd6d-33f0b78a0585" providerId="ADAL" clId="{6F460602-2820-44B1-9A83-3EC552240354}" dt="2026-04-24T14:27:03.864" v="1796" actId="21"/>
          <ac:picMkLst>
            <pc:docMk/>
            <pc:sldMk cId="214563379" sldId="268"/>
            <ac:picMk id="20" creationId="{409C2ED1-61E6-3E86-C3AF-4A06F832F199}"/>
          </ac:picMkLst>
        </pc:picChg>
        <pc:picChg chg="add del mod">
          <ac:chgData name="Krešimir Ivančić" userId="06963822-1b24-4a33-bd6d-33f0b78a0585" providerId="ADAL" clId="{6F460602-2820-44B1-9A83-3EC552240354}" dt="2026-04-24T14:23:13.204" v="1646" actId="21"/>
          <ac:picMkLst>
            <pc:docMk/>
            <pc:sldMk cId="214563379" sldId="268"/>
            <ac:picMk id="22" creationId="{781DB2F8-6A38-D5DD-1EE8-8569C23EA7DA}"/>
          </ac:picMkLst>
        </pc:picChg>
        <pc:picChg chg="add del mod">
          <ac:chgData name="Krešimir Ivančić" userId="06963822-1b24-4a33-bd6d-33f0b78a0585" providerId="ADAL" clId="{6F460602-2820-44B1-9A83-3EC552240354}" dt="2026-04-24T14:27:03.864" v="1796" actId="21"/>
          <ac:picMkLst>
            <pc:docMk/>
            <pc:sldMk cId="214563379" sldId="268"/>
            <ac:picMk id="24" creationId="{AF975976-84C8-131E-5CD7-F82E35FDAAEF}"/>
          </ac:picMkLst>
        </pc:picChg>
        <pc:picChg chg="add del mod">
          <ac:chgData name="Krešimir Ivančić" userId="06963822-1b24-4a33-bd6d-33f0b78a0585" providerId="ADAL" clId="{6F460602-2820-44B1-9A83-3EC552240354}" dt="2026-04-24T14:27:03.864" v="1796" actId="21"/>
          <ac:picMkLst>
            <pc:docMk/>
            <pc:sldMk cId="214563379" sldId="268"/>
            <ac:picMk id="26" creationId="{CC21E2BA-DC3E-DC97-72D1-51F9BF1CE425}"/>
          </ac:picMkLst>
        </pc:picChg>
        <pc:picChg chg="add del mod">
          <ac:chgData name="Krešimir Ivančić" userId="06963822-1b24-4a33-bd6d-33f0b78a0585" providerId="ADAL" clId="{6F460602-2820-44B1-9A83-3EC552240354}" dt="2026-04-24T14:21:29.003" v="1609" actId="21"/>
          <ac:picMkLst>
            <pc:docMk/>
            <pc:sldMk cId="214563379" sldId="268"/>
            <ac:picMk id="28" creationId="{F280226E-C6EE-A659-2C63-13537A45A5BB}"/>
          </ac:picMkLst>
        </pc:picChg>
        <pc:picChg chg="add del mod">
          <ac:chgData name="Krešimir Ivančić" userId="06963822-1b24-4a33-bd6d-33f0b78a0585" providerId="ADAL" clId="{6F460602-2820-44B1-9A83-3EC552240354}" dt="2026-04-24T14:27:03.864" v="1796" actId="21"/>
          <ac:picMkLst>
            <pc:docMk/>
            <pc:sldMk cId="214563379" sldId="268"/>
            <ac:picMk id="30" creationId="{F255E855-2B47-762B-8E19-54C6C9BC3086}"/>
          </ac:picMkLst>
        </pc:picChg>
        <pc:picChg chg="add del mod">
          <ac:chgData name="Krešimir Ivančić" userId="06963822-1b24-4a33-bd6d-33f0b78a0585" providerId="ADAL" clId="{6F460602-2820-44B1-9A83-3EC552240354}" dt="2026-04-24T14:25:22.034" v="1726" actId="21"/>
          <ac:picMkLst>
            <pc:docMk/>
            <pc:sldMk cId="214563379" sldId="268"/>
            <ac:picMk id="32" creationId="{A5A70303-9757-B2CB-7599-C86229529E8C}"/>
          </ac:picMkLst>
        </pc:picChg>
        <pc:picChg chg="add del mod">
          <ac:chgData name="Krešimir Ivančić" userId="06963822-1b24-4a33-bd6d-33f0b78a0585" providerId="ADAL" clId="{6F460602-2820-44B1-9A83-3EC552240354}" dt="2026-04-24T14:23:57.235" v="1665" actId="21"/>
          <ac:picMkLst>
            <pc:docMk/>
            <pc:sldMk cId="214563379" sldId="268"/>
            <ac:picMk id="34" creationId="{3E47D55C-65E4-501B-95F1-448AF3D2882E}"/>
          </ac:picMkLst>
        </pc:picChg>
      </pc:sldChg>
      <pc:sldChg chg="addSp modSp new mod">
        <pc:chgData name="Krešimir Ivančić" userId="06963822-1b24-4a33-bd6d-33f0b78a0585" providerId="ADAL" clId="{6F460602-2820-44B1-9A83-3EC552240354}" dt="2026-04-24T14:19:54.025" v="1543" actId="20577"/>
        <pc:sldMkLst>
          <pc:docMk/>
          <pc:sldMk cId="3322316056" sldId="269"/>
        </pc:sldMkLst>
        <pc:spChg chg="mod">
          <ac:chgData name="Krešimir Ivančić" userId="06963822-1b24-4a33-bd6d-33f0b78a0585" providerId="ADAL" clId="{6F460602-2820-44B1-9A83-3EC552240354}" dt="2026-04-24T14:19:54.025" v="1543" actId="20577"/>
          <ac:spMkLst>
            <pc:docMk/>
            <pc:sldMk cId="3322316056" sldId="269"/>
            <ac:spMk id="2" creationId="{8ABC551B-A3FE-626B-6049-CC6140D97A7F}"/>
          </ac:spMkLst>
        </pc:spChg>
        <pc:spChg chg="mod">
          <ac:chgData name="Krešimir Ivančić" userId="06963822-1b24-4a33-bd6d-33f0b78a0585" providerId="ADAL" clId="{6F460602-2820-44B1-9A83-3EC552240354}" dt="2026-04-24T14:17:13.148" v="1391" actId="20577"/>
          <ac:spMkLst>
            <pc:docMk/>
            <pc:sldMk cId="3322316056" sldId="269"/>
            <ac:spMk id="3" creationId="{C68B218B-C4BF-1689-5A28-764A96F1DE65}"/>
          </ac:spMkLst>
        </pc:spChg>
        <pc:picChg chg="add mod">
          <ac:chgData name="Krešimir Ivančić" userId="06963822-1b24-4a33-bd6d-33f0b78a0585" providerId="ADAL" clId="{6F460602-2820-44B1-9A83-3EC552240354}" dt="2026-04-24T14:18:25.811" v="1443" actId="14100"/>
          <ac:picMkLst>
            <pc:docMk/>
            <pc:sldMk cId="3322316056" sldId="269"/>
            <ac:picMk id="6" creationId="{34BC7BC7-3988-B282-78D9-B27270347F43}"/>
          </ac:picMkLst>
        </pc:picChg>
      </pc:sldChg>
      <pc:sldChg chg="addSp modSp new mod">
        <pc:chgData name="Krešimir Ivančić" userId="06963822-1b24-4a33-bd6d-33f0b78a0585" providerId="ADAL" clId="{6F460602-2820-44B1-9A83-3EC552240354}" dt="2026-04-24T14:19:06.714" v="1495" actId="14100"/>
        <pc:sldMkLst>
          <pc:docMk/>
          <pc:sldMk cId="481456279" sldId="270"/>
        </pc:sldMkLst>
        <pc:spChg chg="mod">
          <ac:chgData name="Krešimir Ivančić" userId="06963822-1b24-4a33-bd6d-33f0b78a0585" providerId="ADAL" clId="{6F460602-2820-44B1-9A83-3EC552240354}" dt="2026-04-24T14:18:58.596" v="1493" actId="20577"/>
          <ac:spMkLst>
            <pc:docMk/>
            <pc:sldMk cId="481456279" sldId="270"/>
            <ac:spMk id="2" creationId="{8BA21F86-2CF0-8A8F-CF69-20C008D402AB}"/>
          </ac:spMkLst>
        </pc:spChg>
        <pc:spChg chg="mod">
          <ac:chgData name="Krešimir Ivančić" userId="06963822-1b24-4a33-bd6d-33f0b78a0585" providerId="ADAL" clId="{6F460602-2820-44B1-9A83-3EC552240354}" dt="2026-04-24T14:18:51.824" v="1472" actId="20577"/>
          <ac:spMkLst>
            <pc:docMk/>
            <pc:sldMk cId="481456279" sldId="270"/>
            <ac:spMk id="3" creationId="{6DD7DC99-8EA0-7125-FA0F-BEE86CB3478F}"/>
          </ac:spMkLst>
        </pc:spChg>
        <pc:picChg chg="add mod">
          <ac:chgData name="Krešimir Ivančić" userId="06963822-1b24-4a33-bd6d-33f0b78a0585" providerId="ADAL" clId="{6F460602-2820-44B1-9A83-3EC552240354}" dt="2026-04-24T14:19:06.714" v="1495" actId="14100"/>
          <ac:picMkLst>
            <pc:docMk/>
            <pc:sldMk cId="481456279" sldId="270"/>
            <ac:picMk id="18" creationId="{3E1DF0EE-ECB3-AD5B-9F89-C5A65632AD5F}"/>
          </ac:picMkLst>
        </pc:picChg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2353069636" sldId="271"/>
        </pc:sldMkLst>
      </pc:sldChg>
      <pc:sldChg chg="addSp delSp modSp add mod">
        <pc:chgData name="Krešimir Ivančić" userId="06963822-1b24-4a33-bd6d-33f0b78a0585" providerId="ADAL" clId="{6F460602-2820-44B1-9A83-3EC552240354}" dt="2026-04-24T14:20:41.416" v="1577" actId="20577"/>
        <pc:sldMkLst>
          <pc:docMk/>
          <pc:sldMk cId="2851839930" sldId="271"/>
        </pc:sldMkLst>
        <pc:spChg chg="mod">
          <ac:chgData name="Krešimir Ivančić" userId="06963822-1b24-4a33-bd6d-33f0b78a0585" providerId="ADAL" clId="{6F460602-2820-44B1-9A83-3EC552240354}" dt="2026-04-24T14:20:41.416" v="1577" actId="20577"/>
          <ac:spMkLst>
            <pc:docMk/>
            <pc:sldMk cId="2851839930" sldId="271"/>
            <ac:spMk id="2" creationId="{4D99E15A-759A-4BF6-5095-C6CD3C466651}"/>
          </ac:spMkLst>
        </pc:spChg>
        <pc:picChg chg="add mod">
          <ac:chgData name="Krešimir Ivančić" userId="06963822-1b24-4a33-bd6d-33f0b78a0585" providerId="ADAL" clId="{6F460602-2820-44B1-9A83-3EC552240354}" dt="2026-04-24T14:20:34.173" v="1554" actId="1076"/>
          <ac:picMkLst>
            <pc:docMk/>
            <pc:sldMk cId="2851839930" sldId="271"/>
            <ac:picMk id="14" creationId="{2C46CE27-716B-2F53-0889-1212ED2DC0B7}"/>
          </ac:picMkLst>
        </pc:picChg>
        <pc:picChg chg="del">
          <ac:chgData name="Krešimir Ivančić" userId="06963822-1b24-4a33-bd6d-33f0b78a0585" providerId="ADAL" clId="{6F460602-2820-44B1-9A83-3EC552240354}" dt="2026-04-24T14:20:21.760" v="1550" actId="478"/>
          <ac:picMkLst>
            <pc:docMk/>
            <pc:sldMk cId="2851839930" sldId="271"/>
            <ac:picMk id="18" creationId="{44F58D1D-9338-2D31-344D-2696144626D4}"/>
          </ac:picMkLst>
        </pc:picChg>
      </pc:sldChg>
      <pc:sldChg chg="addSp delSp modSp add mod">
        <pc:chgData name="Krešimir Ivančić" userId="06963822-1b24-4a33-bd6d-33f0b78a0585" providerId="ADAL" clId="{6F460602-2820-44B1-9A83-3EC552240354}" dt="2026-04-24T14:21:18.600" v="1607" actId="20577"/>
        <pc:sldMkLst>
          <pc:docMk/>
          <pc:sldMk cId="198303047" sldId="272"/>
        </pc:sldMkLst>
        <pc:spChg chg="mod">
          <ac:chgData name="Krešimir Ivančić" userId="06963822-1b24-4a33-bd6d-33f0b78a0585" providerId="ADAL" clId="{6F460602-2820-44B1-9A83-3EC552240354}" dt="2026-04-24T14:21:18.600" v="1607" actId="20577"/>
          <ac:spMkLst>
            <pc:docMk/>
            <pc:sldMk cId="198303047" sldId="272"/>
            <ac:spMk id="2" creationId="{D547250F-5A10-7794-2F7C-A002119980BE}"/>
          </ac:spMkLst>
        </pc:spChg>
        <pc:spChg chg="mod">
          <ac:chgData name="Krešimir Ivančić" userId="06963822-1b24-4a33-bd6d-33f0b78a0585" providerId="ADAL" clId="{6F460602-2820-44B1-9A83-3EC552240354}" dt="2026-04-24T14:21:11.523" v="1585" actId="20577"/>
          <ac:spMkLst>
            <pc:docMk/>
            <pc:sldMk cId="198303047" sldId="272"/>
            <ac:spMk id="3" creationId="{08DB1505-A645-EC29-AE58-0BE8CDBE350D}"/>
          </ac:spMkLst>
        </pc:spChg>
        <pc:picChg chg="add mod">
          <ac:chgData name="Krešimir Ivančić" userId="06963822-1b24-4a33-bd6d-33f0b78a0585" providerId="ADAL" clId="{6F460602-2820-44B1-9A83-3EC552240354}" dt="2026-04-24T14:21:07.333" v="1583" actId="1076"/>
          <ac:picMkLst>
            <pc:docMk/>
            <pc:sldMk cId="198303047" sldId="272"/>
            <ac:picMk id="16" creationId="{DDAC6A04-1384-B8F0-615C-B344BB8057A7}"/>
          </ac:picMkLst>
        </pc:picChg>
        <pc:picChg chg="del">
          <ac:chgData name="Krešimir Ivančić" userId="06963822-1b24-4a33-bd6d-33f0b78a0585" providerId="ADAL" clId="{6F460602-2820-44B1-9A83-3EC552240354}" dt="2026-04-24T14:20:56.647" v="1579" actId="478"/>
          <ac:picMkLst>
            <pc:docMk/>
            <pc:sldMk cId="198303047" sldId="272"/>
            <ac:picMk id="18" creationId="{61C20ED0-C118-976D-0E6A-309F35E2E240}"/>
          </ac:picMkLst>
        </pc:picChg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666977882" sldId="272"/>
        </pc:sldMkLst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1931084858" sldId="273"/>
        </pc:sldMkLst>
      </pc:sldChg>
      <pc:sldChg chg="addSp delSp modSp add mod">
        <pc:chgData name="Krešimir Ivančić" userId="06963822-1b24-4a33-bd6d-33f0b78a0585" providerId="ADAL" clId="{6F460602-2820-44B1-9A83-3EC552240354}" dt="2026-04-24T14:21:54.287" v="1641" actId="20577"/>
        <pc:sldMkLst>
          <pc:docMk/>
          <pc:sldMk cId="4158585903" sldId="273"/>
        </pc:sldMkLst>
        <pc:spChg chg="mod">
          <ac:chgData name="Krešimir Ivančić" userId="06963822-1b24-4a33-bd6d-33f0b78a0585" providerId="ADAL" clId="{6F460602-2820-44B1-9A83-3EC552240354}" dt="2026-04-24T14:21:51.230" v="1639" actId="20577"/>
          <ac:spMkLst>
            <pc:docMk/>
            <pc:sldMk cId="4158585903" sldId="273"/>
            <ac:spMk id="2" creationId="{D8CF20CB-B3EC-7BDC-6423-EFB622520A54}"/>
          </ac:spMkLst>
        </pc:spChg>
        <pc:spChg chg="mod">
          <ac:chgData name="Krešimir Ivančić" userId="06963822-1b24-4a33-bd6d-33f0b78a0585" providerId="ADAL" clId="{6F460602-2820-44B1-9A83-3EC552240354}" dt="2026-04-24T14:21:54.287" v="1641" actId="20577"/>
          <ac:spMkLst>
            <pc:docMk/>
            <pc:sldMk cId="4158585903" sldId="273"/>
            <ac:spMk id="3" creationId="{F4BEBFAD-8584-041E-9DDF-AE4EABC0D121}"/>
          </ac:spMkLst>
        </pc:spChg>
        <pc:picChg chg="del">
          <ac:chgData name="Krešimir Ivančić" userId="06963822-1b24-4a33-bd6d-33f0b78a0585" providerId="ADAL" clId="{6F460602-2820-44B1-9A83-3EC552240354}" dt="2026-04-24T14:21:24.491" v="1608" actId="478"/>
          <ac:picMkLst>
            <pc:docMk/>
            <pc:sldMk cId="4158585903" sldId="273"/>
            <ac:picMk id="18" creationId="{FCCD18BD-C475-FF65-C472-10963223C971}"/>
          </ac:picMkLst>
        </pc:picChg>
        <pc:picChg chg="add mod">
          <ac:chgData name="Krešimir Ivančić" userId="06963822-1b24-4a33-bd6d-33f0b78a0585" providerId="ADAL" clId="{6F460602-2820-44B1-9A83-3EC552240354}" dt="2026-04-24T14:21:43.922" v="1614" actId="1076"/>
          <ac:picMkLst>
            <pc:docMk/>
            <pc:sldMk cId="4158585903" sldId="273"/>
            <ac:picMk id="28" creationId="{F280226E-C6EE-A659-2C63-13537A45A5BB}"/>
          </ac:picMkLst>
        </pc:picChg>
      </pc:sldChg>
      <pc:sldChg chg="addSp delSp modSp add mod">
        <pc:chgData name="Krešimir Ivančić" userId="06963822-1b24-4a33-bd6d-33f0b78a0585" providerId="ADAL" clId="{6F460602-2820-44B1-9A83-3EC552240354}" dt="2026-04-24T14:23:39.710" v="1661" actId="1076"/>
        <pc:sldMkLst>
          <pc:docMk/>
          <pc:sldMk cId="921373135" sldId="274"/>
        </pc:sldMkLst>
        <pc:spChg chg="mod">
          <ac:chgData name="Krešimir Ivančić" userId="06963822-1b24-4a33-bd6d-33f0b78a0585" providerId="ADAL" clId="{6F460602-2820-44B1-9A83-3EC552240354}" dt="2026-04-24T14:23:28.742" v="1658" actId="20577"/>
          <ac:spMkLst>
            <pc:docMk/>
            <pc:sldMk cId="921373135" sldId="274"/>
            <ac:spMk id="2" creationId="{4897EC53-89DE-88DE-35D1-5E3FA825702C}"/>
          </ac:spMkLst>
        </pc:spChg>
        <pc:spChg chg="mod">
          <ac:chgData name="Krešimir Ivančić" userId="06963822-1b24-4a33-bd6d-33f0b78a0585" providerId="ADAL" clId="{6F460602-2820-44B1-9A83-3EC552240354}" dt="2026-04-24T14:23:24.286" v="1650" actId="20577"/>
          <ac:spMkLst>
            <pc:docMk/>
            <pc:sldMk cId="921373135" sldId="274"/>
            <ac:spMk id="3" creationId="{9C1F83FA-51BD-EE02-3E14-F2375A3C30C6}"/>
          </ac:spMkLst>
        </pc:spChg>
        <pc:picChg chg="del">
          <ac:chgData name="Krešimir Ivančić" userId="06963822-1b24-4a33-bd6d-33f0b78a0585" providerId="ADAL" clId="{6F460602-2820-44B1-9A83-3EC552240354}" dt="2026-04-24T14:22:58.451" v="1642" actId="478"/>
          <ac:picMkLst>
            <pc:docMk/>
            <pc:sldMk cId="921373135" sldId="274"/>
            <ac:picMk id="18" creationId="{25FBA3B5-B421-AB6D-64B0-E642E05B5C5F}"/>
          </ac:picMkLst>
        </pc:picChg>
        <pc:picChg chg="add mod">
          <ac:chgData name="Krešimir Ivančić" userId="06963822-1b24-4a33-bd6d-33f0b78a0585" providerId="ADAL" clId="{6F460602-2820-44B1-9A83-3EC552240354}" dt="2026-04-24T14:23:39.710" v="1661" actId="1076"/>
          <ac:picMkLst>
            <pc:docMk/>
            <pc:sldMk cId="921373135" sldId="274"/>
            <ac:picMk id="22" creationId="{781DB2F8-6A38-D5DD-1EE8-8569C23EA7DA}"/>
          </ac:picMkLst>
        </pc:picChg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2699507987" sldId="274"/>
        </pc:sldMkLst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2814218154" sldId="275"/>
        </pc:sldMkLst>
      </pc:sldChg>
      <pc:sldChg chg="addSp delSp modSp add mod">
        <pc:chgData name="Krešimir Ivančić" userId="06963822-1b24-4a33-bd6d-33f0b78a0585" providerId="ADAL" clId="{6F460602-2820-44B1-9A83-3EC552240354}" dt="2026-04-24T14:24:19.583" v="1697" actId="14100"/>
        <pc:sldMkLst>
          <pc:docMk/>
          <pc:sldMk cId="3954208054" sldId="275"/>
        </pc:sldMkLst>
        <pc:spChg chg="mod">
          <ac:chgData name="Krešimir Ivančić" userId="06963822-1b24-4a33-bd6d-33f0b78a0585" providerId="ADAL" clId="{6F460602-2820-44B1-9A83-3EC552240354}" dt="2026-04-24T14:24:11.624" v="1694" actId="20577"/>
          <ac:spMkLst>
            <pc:docMk/>
            <pc:sldMk cId="3954208054" sldId="275"/>
            <ac:spMk id="2" creationId="{E3BD8D00-ED3C-80E3-3BCB-A8644F20F94F}"/>
          </ac:spMkLst>
        </pc:spChg>
        <pc:spChg chg="mod">
          <ac:chgData name="Krešimir Ivančić" userId="06963822-1b24-4a33-bd6d-33f0b78a0585" providerId="ADAL" clId="{6F460602-2820-44B1-9A83-3EC552240354}" dt="2026-04-24T14:24:14.736" v="1696" actId="20577"/>
          <ac:spMkLst>
            <pc:docMk/>
            <pc:sldMk cId="3954208054" sldId="275"/>
            <ac:spMk id="3" creationId="{B2C08C42-C776-2AA0-BCCA-8CE7F2CC6E6A}"/>
          </ac:spMkLst>
        </pc:spChg>
        <pc:picChg chg="del">
          <ac:chgData name="Krešimir Ivančić" userId="06963822-1b24-4a33-bd6d-33f0b78a0585" providerId="ADAL" clId="{6F460602-2820-44B1-9A83-3EC552240354}" dt="2026-04-24T14:23:46.865" v="1662" actId="478"/>
          <ac:picMkLst>
            <pc:docMk/>
            <pc:sldMk cId="3954208054" sldId="275"/>
            <ac:picMk id="18" creationId="{4535CCD6-6FA7-7B16-FA13-B6AA825C216D}"/>
          </ac:picMkLst>
        </pc:picChg>
        <pc:picChg chg="add mod">
          <ac:chgData name="Krešimir Ivančić" userId="06963822-1b24-4a33-bd6d-33f0b78a0585" providerId="ADAL" clId="{6F460602-2820-44B1-9A83-3EC552240354}" dt="2026-04-24T14:24:19.583" v="1697" actId="14100"/>
          <ac:picMkLst>
            <pc:docMk/>
            <pc:sldMk cId="3954208054" sldId="275"/>
            <ac:picMk id="34" creationId="{3E47D55C-65E4-501B-95F1-448AF3D2882E}"/>
          </ac:picMkLst>
        </pc:picChg>
      </pc:sldChg>
      <pc:sldChg chg="addSp delSp modSp add mod">
        <pc:chgData name="Krešimir Ivančić" userId="06963822-1b24-4a33-bd6d-33f0b78a0585" providerId="ADAL" clId="{6F460602-2820-44B1-9A83-3EC552240354}" dt="2026-04-24T14:24:55.757" v="1723" actId="1076"/>
        <pc:sldMkLst>
          <pc:docMk/>
          <pc:sldMk cId="1901910980" sldId="276"/>
        </pc:sldMkLst>
        <pc:spChg chg="mod">
          <ac:chgData name="Krešimir Ivančić" userId="06963822-1b24-4a33-bd6d-33f0b78a0585" providerId="ADAL" clId="{6F460602-2820-44B1-9A83-3EC552240354}" dt="2026-04-24T14:24:45.951" v="1721" actId="20577"/>
          <ac:spMkLst>
            <pc:docMk/>
            <pc:sldMk cId="1901910980" sldId="276"/>
            <ac:spMk id="2" creationId="{C6A96B6A-FE7C-0223-DE7E-8FD351E9234D}"/>
          </ac:spMkLst>
        </pc:spChg>
        <pc:spChg chg="mod">
          <ac:chgData name="Krešimir Ivančić" userId="06963822-1b24-4a33-bd6d-33f0b78a0585" providerId="ADAL" clId="{6F460602-2820-44B1-9A83-3EC552240354}" dt="2026-04-24T14:24:40.283" v="1702" actId="20577"/>
          <ac:spMkLst>
            <pc:docMk/>
            <pc:sldMk cId="1901910980" sldId="276"/>
            <ac:spMk id="3" creationId="{FC31D2A6-9133-D95D-F550-B719F087FEBE}"/>
          </ac:spMkLst>
        </pc:spChg>
        <pc:picChg chg="add mod">
          <ac:chgData name="Krešimir Ivančić" userId="06963822-1b24-4a33-bd6d-33f0b78a0585" providerId="ADAL" clId="{6F460602-2820-44B1-9A83-3EC552240354}" dt="2026-04-24T14:24:55.757" v="1723" actId="1076"/>
          <ac:picMkLst>
            <pc:docMk/>
            <pc:sldMk cId="1901910980" sldId="276"/>
            <ac:picMk id="10" creationId="{4004DE3D-C0CB-9C20-B828-CD24653D831D}"/>
          </ac:picMkLst>
        </pc:picChg>
        <pc:picChg chg="del">
          <ac:chgData name="Krešimir Ivančić" userId="06963822-1b24-4a33-bd6d-33f0b78a0585" providerId="ADAL" clId="{6F460602-2820-44B1-9A83-3EC552240354}" dt="2026-04-24T14:24:23.495" v="1698" actId="478"/>
          <ac:picMkLst>
            <pc:docMk/>
            <pc:sldMk cId="1901910980" sldId="276"/>
            <ac:picMk id="18" creationId="{2AF5D8F8-762C-F0EC-735E-AD010764DC7B}"/>
          </ac:picMkLst>
        </pc:picChg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3845654866" sldId="276"/>
        </pc:sldMkLst>
      </pc:sldChg>
      <pc:sldChg chg="addSp delSp modSp add mod">
        <pc:chgData name="Krešimir Ivančić" userId="06963822-1b24-4a33-bd6d-33f0b78a0585" providerId="ADAL" clId="{6F460602-2820-44B1-9A83-3EC552240354}" dt="2026-04-24T14:25:55.111" v="1758"/>
        <pc:sldMkLst>
          <pc:docMk/>
          <pc:sldMk cId="2832608640" sldId="277"/>
        </pc:sldMkLst>
        <pc:spChg chg="mod">
          <ac:chgData name="Krešimir Ivančić" userId="06963822-1b24-4a33-bd6d-33f0b78a0585" providerId="ADAL" clId="{6F460602-2820-44B1-9A83-3EC552240354}" dt="2026-04-24T14:25:36.265" v="1750" actId="20577"/>
          <ac:spMkLst>
            <pc:docMk/>
            <pc:sldMk cId="2832608640" sldId="277"/>
            <ac:spMk id="2" creationId="{46202588-3259-D83C-F93F-5F581CFC3F65}"/>
          </ac:spMkLst>
        </pc:spChg>
        <pc:spChg chg="mod">
          <ac:chgData name="Krešimir Ivančić" userId="06963822-1b24-4a33-bd6d-33f0b78a0585" providerId="ADAL" clId="{6F460602-2820-44B1-9A83-3EC552240354}" dt="2026-04-24T14:25:40.834" v="1755" actId="20577"/>
          <ac:spMkLst>
            <pc:docMk/>
            <pc:sldMk cId="2832608640" sldId="277"/>
            <ac:spMk id="3" creationId="{19844BEC-0ECB-414F-6594-3612BEB68396}"/>
          </ac:spMkLst>
        </pc:spChg>
        <pc:picChg chg="del">
          <ac:chgData name="Krešimir Ivančić" userId="06963822-1b24-4a33-bd6d-33f0b78a0585" providerId="ADAL" clId="{6F460602-2820-44B1-9A83-3EC552240354}" dt="2026-04-24T14:25:14.501" v="1724" actId="478"/>
          <ac:picMkLst>
            <pc:docMk/>
            <pc:sldMk cId="2832608640" sldId="277"/>
            <ac:picMk id="18" creationId="{454F34FD-D841-1228-324C-5BFF993EDCC5}"/>
          </ac:picMkLst>
        </pc:picChg>
        <pc:picChg chg="add mod">
          <ac:chgData name="Krešimir Ivančić" userId="06963822-1b24-4a33-bd6d-33f0b78a0585" providerId="ADAL" clId="{6F460602-2820-44B1-9A83-3EC552240354}" dt="2026-04-24T14:25:55.111" v="1758"/>
          <ac:picMkLst>
            <pc:docMk/>
            <pc:sldMk cId="2832608640" sldId="277"/>
            <ac:picMk id="32" creationId="{A5A70303-9757-B2CB-7599-C86229529E8C}"/>
          </ac:picMkLst>
        </pc:picChg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2863597317" sldId="277"/>
        </pc:sldMkLst>
      </pc:sldChg>
      <pc:sldChg chg="addSp delSp modSp add mod">
        <pc:chgData name="Krešimir Ivančić" userId="06963822-1b24-4a33-bd6d-33f0b78a0585" providerId="ADAL" clId="{6F460602-2820-44B1-9A83-3EC552240354}" dt="2026-04-24T14:26:49.187" v="1792"/>
        <pc:sldMkLst>
          <pc:docMk/>
          <pc:sldMk cId="315006004" sldId="278"/>
        </pc:sldMkLst>
        <pc:spChg chg="mod">
          <ac:chgData name="Krešimir Ivančić" userId="06963822-1b24-4a33-bd6d-33f0b78a0585" providerId="ADAL" clId="{6F460602-2820-44B1-9A83-3EC552240354}" dt="2026-04-24T14:26:20.287" v="1786" actId="20577"/>
          <ac:spMkLst>
            <pc:docMk/>
            <pc:sldMk cId="315006004" sldId="278"/>
            <ac:spMk id="2" creationId="{4942EF99-E0C7-F5D8-31AC-3EF4DBC8222C}"/>
          </ac:spMkLst>
        </pc:spChg>
        <pc:spChg chg="mod">
          <ac:chgData name="Krešimir Ivančić" userId="06963822-1b24-4a33-bd6d-33f0b78a0585" providerId="ADAL" clId="{6F460602-2820-44B1-9A83-3EC552240354}" dt="2026-04-24T14:26:24.297" v="1789" actId="20577"/>
          <ac:spMkLst>
            <pc:docMk/>
            <pc:sldMk cId="315006004" sldId="278"/>
            <ac:spMk id="3" creationId="{51A36F89-E8DE-BAFF-855F-A367BE93F1BB}"/>
          </ac:spMkLst>
        </pc:spChg>
        <pc:picChg chg="add mod">
          <ac:chgData name="Krešimir Ivančić" userId="06963822-1b24-4a33-bd6d-33f0b78a0585" providerId="ADAL" clId="{6F460602-2820-44B1-9A83-3EC552240354}" dt="2026-04-24T14:26:49.187" v="1792"/>
          <ac:picMkLst>
            <pc:docMk/>
            <pc:sldMk cId="315006004" sldId="278"/>
            <ac:picMk id="8" creationId="{CCB56109-3C60-47B0-D3DB-2FB3331D7229}"/>
          </ac:picMkLst>
        </pc:picChg>
        <pc:picChg chg="del">
          <ac:chgData name="Krešimir Ivančić" userId="06963822-1b24-4a33-bd6d-33f0b78a0585" providerId="ADAL" clId="{6F460602-2820-44B1-9A83-3EC552240354}" dt="2026-04-24T14:26:01.215" v="1759" actId="478"/>
          <ac:picMkLst>
            <pc:docMk/>
            <pc:sldMk cId="315006004" sldId="278"/>
            <ac:picMk id="18" creationId="{C2A9B7A6-2F74-98ED-1950-A6381A7CDE44}"/>
          </ac:picMkLst>
        </pc:picChg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2872179865" sldId="278"/>
        </pc:sldMkLst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238672738" sldId="279"/>
        </pc:sldMkLst>
      </pc:sldChg>
      <pc:sldChg chg="addSp delSp modSp add mod">
        <pc:chgData name="Krešimir Ivančić" userId="06963822-1b24-4a33-bd6d-33f0b78a0585" providerId="ADAL" clId="{6F460602-2820-44B1-9A83-3EC552240354}" dt="2026-04-24T14:27:53.664" v="1850" actId="21"/>
        <pc:sldMkLst>
          <pc:docMk/>
          <pc:sldMk cId="4170425580" sldId="279"/>
        </pc:sldMkLst>
        <pc:spChg chg="mod">
          <ac:chgData name="Krešimir Ivančić" userId="06963822-1b24-4a33-bd6d-33f0b78a0585" providerId="ADAL" clId="{6F460602-2820-44B1-9A83-3EC552240354}" dt="2026-04-24T14:27:46.452" v="1846" actId="20577"/>
          <ac:spMkLst>
            <pc:docMk/>
            <pc:sldMk cId="4170425580" sldId="279"/>
            <ac:spMk id="2" creationId="{FF6EF861-0B02-4E40-2638-03978810CF67}"/>
          </ac:spMkLst>
        </pc:spChg>
        <pc:spChg chg="mod">
          <ac:chgData name="Krešimir Ivančić" userId="06963822-1b24-4a33-bd6d-33f0b78a0585" providerId="ADAL" clId="{6F460602-2820-44B1-9A83-3EC552240354}" dt="2026-04-24T14:27:49.358" v="1849" actId="20577"/>
          <ac:spMkLst>
            <pc:docMk/>
            <pc:sldMk cId="4170425580" sldId="279"/>
            <ac:spMk id="3" creationId="{25ACE84C-6CAE-6FF1-0247-D1CBBD5DC8E0}"/>
          </ac:spMkLst>
        </pc:spChg>
        <pc:picChg chg="del">
          <ac:chgData name="Krešimir Ivančić" userId="06963822-1b24-4a33-bd6d-33f0b78a0585" providerId="ADAL" clId="{6F460602-2820-44B1-9A83-3EC552240354}" dt="2026-04-24T14:26:54.302" v="1793" actId="478"/>
          <ac:picMkLst>
            <pc:docMk/>
            <pc:sldMk cId="4170425580" sldId="279"/>
            <ac:picMk id="18" creationId="{BE41ADB7-D5F0-0371-4733-53E59FFB5074}"/>
          </ac:picMkLst>
        </pc:picChg>
        <pc:picChg chg="add del mod">
          <ac:chgData name="Krešimir Ivančić" userId="06963822-1b24-4a33-bd6d-33f0b78a0585" providerId="ADAL" clId="{6F460602-2820-44B1-9A83-3EC552240354}" dt="2026-04-24T14:27:53.664" v="1850" actId="21"/>
          <ac:picMkLst>
            <pc:docMk/>
            <pc:sldMk cId="4170425580" sldId="279"/>
            <ac:picMk id="20" creationId="{409C2ED1-61E6-3E86-C3AF-4A06F832F199}"/>
          </ac:picMkLst>
        </pc:picChg>
        <pc:picChg chg="add del mod">
          <ac:chgData name="Krešimir Ivančić" userId="06963822-1b24-4a33-bd6d-33f0b78a0585" providerId="ADAL" clId="{6F460602-2820-44B1-9A83-3EC552240354}" dt="2026-04-24T14:27:53.664" v="1850" actId="21"/>
          <ac:picMkLst>
            <pc:docMk/>
            <pc:sldMk cId="4170425580" sldId="279"/>
            <ac:picMk id="24" creationId="{AF975976-84C8-131E-5CD7-F82E35FDAAEF}"/>
          </ac:picMkLst>
        </pc:picChg>
        <pc:picChg chg="add del mod">
          <ac:chgData name="Krešimir Ivančić" userId="06963822-1b24-4a33-bd6d-33f0b78a0585" providerId="ADAL" clId="{6F460602-2820-44B1-9A83-3EC552240354}" dt="2026-04-24T14:27:53.664" v="1850" actId="21"/>
          <ac:picMkLst>
            <pc:docMk/>
            <pc:sldMk cId="4170425580" sldId="279"/>
            <ac:picMk id="26" creationId="{CC21E2BA-DC3E-DC97-72D1-51F9BF1CE425}"/>
          </ac:picMkLst>
        </pc:picChg>
        <pc:picChg chg="add mod">
          <ac:chgData name="Krešimir Ivančić" userId="06963822-1b24-4a33-bd6d-33f0b78a0585" providerId="ADAL" clId="{6F460602-2820-44B1-9A83-3EC552240354}" dt="2026-04-24T14:27:33.814" v="1801"/>
          <ac:picMkLst>
            <pc:docMk/>
            <pc:sldMk cId="4170425580" sldId="279"/>
            <ac:picMk id="30" creationId="{F255E855-2B47-762B-8E19-54C6C9BC3086}"/>
          </ac:picMkLst>
        </pc:picChg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32745859" sldId="280"/>
        </pc:sldMkLst>
      </pc:sldChg>
      <pc:sldChg chg="addSp delSp modSp add mod">
        <pc:chgData name="Krešimir Ivančić" userId="06963822-1b24-4a33-bd6d-33f0b78a0585" providerId="ADAL" clId="{6F460602-2820-44B1-9A83-3EC552240354}" dt="2026-04-24T14:28:23.908" v="1874" actId="21"/>
        <pc:sldMkLst>
          <pc:docMk/>
          <pc:sldMk cId="1183918003" sldId="280"/>
        </pc:sldMkLst>
        <pc:spChg chg="mod">
          <ac:chgData name="Krešimir Ivančić" userId="06963822-1b24-4a33-bd6d-33f0b78a0585" providerId="ADAL" clId="{6F460602-2820-44B1-9A83-3EC552240354}" dt="2026-04-24T14:28:14.681" v="1870" actId="20577"/>
          <ac:spMkLst>
            <pc:docMk/>
            <pc:sldMk cId="1183918003" sldId="280"/>
            <ac:spMk id="2" creationId="{3648A53E-23C6-2ECF-9672-BD4151C64785}"/>
          </ac:spMkLst>
        </pc:spChg>
        <pc:spChg chg="mod">
          <ac:chgData name="Krešimir Ivančić" userId="06963822-1b24-4a33-bd6d-33f0b78a0585" providerId="ADAL" clId="{6F460602-2820-44B1-9A83-3EC552240354}" dt="2026-04-24T14:28:18.329" v="1873" actId="20577"/>
          <ac:spMkLst>
            <pc:docMk/>
            <pc:sldMk cId="1183918003" sldId="280"/>
            <ac:spMk id="3" creationId="{80D9FABD-5F90-AEA1-D18B-6A8AF642595E}"/>
          </ac:spMkLst>
        </pc:spChg>
        <pc:picChg chg="del">
          <ac:chgData name="Krešimir Ivančić" userId="06963822-1b24-4a33-bd6d-33f0b78a0585" providerId="ADAL" clId="{6F460602-2820-44B1-9A83-3EC552240354}" dt="2026-04-24T14:27:57.948" v="1851" actId="478"/>
          <ac:picMkLst>
            <pc:docMk/>
            <pc:sldMk cId="1183918003" sldId="280"/>
            <ac:picMk id="18" creationId="{BF3AC7CC-0534-E4C1-A363-EEC7579C8981}"/>
          </ac:picMkLst>
        </pc:picChg>
        <pc:picChg chg="add del mod">
          <ac:chgData name="Krešimir Ivančić" userId="06963822-1b24-4a33-bd6d-33f0b78a0585" providerId="ADAL" clId="{6F460602-2820-44B1-9A83-3EC552240354}" dt="2026-04-24T14:28:23.908" v="1874" actId="21"/>
          <ac:picMkLst>
            <pc:docMk/>
            <pc:sldMk cId="1183918003" sldId="280"/>
            <ac:picMk id="20" creationId="{409C2ED1-61E6-3E86-C3AF-4A06F832F199}"/>
          </ac:picMkLst>
        </pc:picChg>
        <pc:picChg chg="add mod">
          <ac:chgData name="Krešimir Ivančić" userId="06963822-1b24-4a33-bd6d-33f0b78a0585" providerId="ADAL" clId="{6F460602-2820-44B1-9A83-3EC552240354}" dt="2026-04-24T14:28:06.289" v="1854" actId="14100"/>
          <ac:picMkLst>
            <pc:docMk/>
            <pc:sldMk cId="1183918003" sldId="280"/>
            <ac:picMk id="24" creationId="{AF975976-84C8-131E-5CD7-F82E35FDAAEF}"/>
          </ac:picMkLst>
        </pc:picChg>
        <pc:picChg chg="add del mod">
          <ac:chgData name="Krešimir Ivančić" userId="06963822-1b24-4a33-bd6d-33f0b78a0585" providerId="ADAL" clId="{6F460602-2820-44B1-9A83-3EC552240354}" dt="2026-04-24T14:28:23.908" v="1874" actId="21"/>
          <ac:picMkLst>
            <pc:docMk/>
            <pc:sldMk cId="1183918003" sldId="280"/>
            <ac:picMk id="26" creationId="{CC21E2BA-DC3E-DC97-72D1-51F9BF1CE425}"/>
          </ac:picMkLst>
        </pc:picChg>
      </pc:sldChg>
      <pc:sldChg chg="addSp delSp modSp add mod">
        <pc:chgData name="Krešimir Ivančić" userId="06963822-1b24-4a33-bd6d-33f0b78a0585" providerId="ADAL" clId="{6F460602-2820-44B1-9A83-3EC552240354}" dt="2026-04-24T14:28:48.149" v="1894" actId="21"/>
        <pc:sldMkLst>
          <pc:docMk/>
          <pc:sldMk cId="721774082" sldId="281"/>
        </pc:sldMkLst>
        <pc:spChg chg="mod">
          <ac:chgData name="Krešimir Ivančić" userId="06963822-1b24-4a33-bd6d-33f0b78a0585" providerId="ADAL" clId="{6F460602-2820-44B1-9A83-3EC552240354}" dt="2026-04-24T14:28:42.400" v="1890" actId="20577"/>
          <ac:spMkLst>
            <pc:docMk/>
            <pc:sldMk cId="721774082" sldId="281"/>
            <ac:spMk id="2" creationId="{EAF05CDC-02E0-7168-0B13-F04DAA4299A8}"/>
          </ac:spMkLst>
        </pc:spChg>
        <pc:spChg chg="mod">
          <ac:chgData name="Krešimir Ivančić" userId="06963822-1b24-4a33-bd6d-33f0b78a0585" providerId="ADAL" clId="{6F460602-2820-44B1-9A83-3EC552240354}" dt="2026-04-24T14:28:45.561" v="1893" actId="20577"/>
          <ac:spMkLst>
            <pc:docMk/>
            <pc:sldMk cId="721774082" sldId="281"/>
            <ac:spMk id="3" creationId="{6C0929ED-D587-850E-3DF9-0C6B3BB8B805}"/>
          </ac:spMkLst>
        </pc:spChg>
        <pc:picChg chg="del">
          <ac:chgData name="Krešimir Ivančić" userId="06963822-1b24-4a33-bd6d-33f0b78a0585" providerId="ADAL" clId="{6F460602-2820-44B1-9A83-3EC552240354}" dt="2026-04-24T14:28:26.718" v="1875" actId="478"/>
          <ac:picMkLst>
            <pc:docMk/>
            <pc:sldMk cId="721774082" sldId="281"/>
            <ac:picMk id="18" creationId="{1F311F90-3D56-B83B-51DB-C3C04F3EA68D}"/>
          </ac:picMkLst>
        </pc:picChg>
        <pc:picChg chg="add mod">
          <ac:chgData name="Krešimir Ivančić" userId="06963822-1b24-4a33-bd6d-33f0b78a0585" providerId="ADAL" clId="{6F460602-2820-44B1-9A83-3EC552240354}" dt="2026-04-24T14:28:35.777" v="1879" actId="14100"/>
          <ac:picMkLst>
            <pc:docMk/>
            <pc:sldMk cId="721774082" sldId="281"/>
            <ac:picMk id="20" creationId="{409C2ED1-61E6-3E86-C3AF-4A06F832F199}"/>
          </ac:picMkLst>
        </pc:picChg>
        <pc:picChg chg="add del mod">
          <ac:chgData name="Krešimir Ivančić" userId="06963822-1b24-4a33-bd6d-33f0b78a0585" providerId="ADAL" clId="{6F460602-2820-44B1-9A83-3EC552240354}" dt="2026-04-24T14:28:48.149" v="1894" actId="21"/>
          <ac:picMkLst>
            <pc:docMk/>
            <pc:sldMk cId="721774082" sldId="281"/>
            <ac:picMk id="26" creationId="{CC21E2BA-DC3E-DC97-72D1-51F9BF1CE425}"/>
          </ac:picMkLst>
        </pc:picChg>
      </pc:sldChg>
      <pc:sldChg chg="new del">
        <pc:chgData name="Krešimir Ivančić" userId="06963822-1b24-4a33-bd6d-33f0b78a0585" providerId="ADAL" clId="{6F460602-2820-44B1-9A83-3EC552240354}" dt="2026-04-24T14:19:31.793" v="1507" actId="47"/>
        <pc:sldMkLst>
          <pc:docMk/>
          <pc:sldMk cId="3425481990" sldId="281"/>
        </pc:sldMkLst>
      </pc:sldChg>
      <pc:sldChg chg="addSp delSp modSp add mod">
        <pc:chgData name="Krešimir Ivančić" userId="06963822-1b24-4a33-bd6d-33f0b78a0585" providerId="ADAL" clId="{6F460602-2820-44B1-9A83-3EC552240354}" dt="2026-04-24T14:29:27.424" v="1928" actId="20577"/>
        <pc:sldMkLst>
          <pc:docMk/>
          <pc:sldMk cId="156984731" sldId="282"/>
        </pc:sldMkLst>
        <pc:spChg chg="mod">
          <ac:chgData name="Krešimir Ivančić" userId="06963822-1b24-4a33-bd6d-33f0b78a0585" providerId="ADAL" clId="{6F460602-2820-44B1-9A83-3EC552240354}" dt="2026-04-24T14:29:27.424" v="1928" actId="20577"/>
          <ac:spMkLst>
            <pc:docMk/>
            <pc:sldMk cId="156984731" sldId="282"/>
            <ac:spMk id="2" creationId="{114CE1D9-0F92-27B6-DD10-B1D3D1AE7FE4}"/>
          </ac:spMkLst>
        </pc:spChg>
        <pc:spChg chg="mod">
          <ac:chgData name="Krešimir Ivančić" userId="06963822-1b24-4a33-bd6d-33f0b78a0585" providerId="ADAL" clId="{6F460602-2820-44B1-9A83-3EC552240354}" dt="2026-04-24T14:29:20.136" v="1903" actId="20577"/>
          <ac:spMkLst>
            <pc:docMk/>
            <pc:sldMk cId="156984731" sldId="282"/>
            <ac:spMk id="3" creationId="{2BA64ABD-B69F-127A-F771-C1C40CABEDF2}"/>
          </ac:spMkLst>
        </pc:spChg>
        <pc:picChg chg="del">
          <ac:chgData name="Krešimir Ivančić" userId="06963822-1b24-4a33-bd6d-33f0b78a0585" providerId="ADAL" clId="{6F460602-2820-44B1-9A83-3EC552240354}" dt="2026-04-24T14:28:59.497" v="1897" actId="478"/>
          <ac:picMkLst>
            <pc:docMk/>
            <pc:sldMk cId="156984731" sldId="282"/>
            <ac:picMk id="20" creationId="{0A5F006F-CFDB-17BC-A2DD-659B94D875B3}"/>
          </ac:picMkLst>
        </pc:picChg>
        <pc:picChg chg="add mod">
          <ac:chgData name="Krešimir Ivančić" userId="06963822-1b24-4a33-bd6d-33f0b78a0585" providerId="ADAL" clId="{6F460602-2820-44B1-9A83-3EC552240354}" dt="2026-04-24T14:29:17.260" v="1901"/>
          <ac:picMkLst>
            <pc:docMk/>
            <pc:sldMk cId="156984731" sldId="282"/>
            <ac:picMk id="26" creationId="{CC21E2BA-DC3E-DC97-72D1-51F9BF1CE425}"/>
          </ac:picMkLst>
        </pc:picChg>
      </pc:sldChg>
      <pc:sldMasterChg chg="addSp delSp modSp mod setBg modSldLayout">
        <pc:chgData name="Krešimir Ivančić" userId="06963822-1b24-4a33-bd6d-33f0b78a0585" providerId="ADAL" clId="{6F460602-2820-44B1-9A83-3EC552240354}" dt="2026-04-24T14:13:47.556" v="1311" actId="14100"/>
        <pc:sldMasterMkLst>
          <pc:docMk/>
          <pc:sldMasterMk cId="3898097769" sldId="2147483648"/>
        </pc:sldMasterMkLst>
        <pc:spChg chg="mod">
          <ac:chgData name="Krešimir Ivančić" userId="06963822-1b24-4a33-bd6d-33f0b78a0585" providerId="ADAL" clId="{6F460602-2820-44B1-9A83-3EC552240354}" dt="2026-04-24T13:35:48.425" v="459" actId="790"/>
          <ac:spMkLst>
            <pc:docMk/>
            <pc:sldMasterMk cId="3898097769" sldId="2147483648"/>
            <ac:spMk id="2" creationId="{A71F19BE-B2FF-6F5F-AD09-E3A6A394F8C2}"/>
          </ac:spMkLst>
        </pc:spChg>
        <pc:spChg chg="mod">
          <ac:chgData name="Krešimir Ivančić" userId="06963822-1b24-4a33-bd6d-33f0b78a0585" providerId="ADAL" clId="{6F460602-2820-44B1-9A83-3EC552240354}" dt="2026-04-24T13:35:55.480" v="460" actId="790"/>
          <ac:spMkLst>
            <pc:docMk/>
            <pc:sldMasterMk cId="3898097769" sldId="2147483648"/>
            <ac:spMk id="3" creationId="{E8A311E5-CBD7-8E0E-F44D-9897C3D7B813}"/>
          </ac:spMkLst>
        </pc:spChg>
        <pc:grpChg chg="add del mod">
          <ac:chgData name="Krešimir Ivančić" userId="06963822-1b24-4a33-bd6d-33f0b78a0585" providerId="ADAL" clId="{6F460602-2820-44B1-9A83-3EC552240354}" dt="2026-04-24T13:12:16.105" v="29" actId="478"/>
          <ac:grpSpMkLst>
            <pc:docMk/>
            <pc:sldMasterMk cId="3898097769" sldId="2147483648"/>
            <ac:grpSpMk id="4" creationId="{53C187E6-BF4A-D87D-1930-A5368CEF5201}"/>
          </ac:grpSpMkLst>
        </pc:grpChg>
        <pc:grpChg chg="del">
          <ac:chgData name="Krešimir Ivančić" userId="06963822-1b24-4a33-bd6d-33f0b78a0585" providerId="ADAL" clId="{6F460602-2820-44B1-9A83-3EC552240354}" dt="2026-04-24T13:11:56.378" v="23" actId="478"/>
          <ac:grpSpMkLst>
            <pc:docMk/>
            <pc:sldMasterMk cId="3898097769" sldId="2147483648"/>
            <ac:grpSpMk id="9" creationId="{ADF07757-829A-8C48-B189-74C3BC7AC8AC}"/>
          </ac:grpSpMkLst>
        </pc:grpChg>
        <pc:grpChg chg="add del mod">
          <ac:chgData name="Krešimir Ivančić" userId="06963822-1b24-4a33-bd6d-33f0b78a0585" providerId="ADAL" clId="{6F460602-2820-44B1-9A83-3EC552240354}" dt="2026-04-24T14:11:51.978" v="1295" actId="478"/>
          <ac:grpSpMkLst>
            <pc:docMk/>
            <pc:sldMasterMk cId="3898097769" sldId="2147483648"/>
            <ac:grpSpMk id="12" creationId="{D22A46B5-A487-A66E-CAE2-B9AE2664C71D}"/>
          </ac:grpSpMkLst>
        </pc:grpChg>
        <pc:picChg chg="mod">
          <ac:chgData name="Krešimir Ivančić" userId="06963822-1b24-4a33-bd6d-33f0b78a0585" providerId="ADAL" clId="{6F460602-2820-44B1-9A83-3EC552240354}" dt="2026-04-24T13:12:02.843" v="25"/>
          <ac:picMkLst>
            <pc:docMk/>
            <pc:sldMasterMk cId="3898097769" sldId="2147483648"/>
            <ac:picMk id="5" creationId="{1E707E4F-A41A-C065-6821-B46BE2FED563}"/>
          </ac:picMkLst>
        </pc:picChg>
        <pc:picChg chg="add mod">
          <ac:chgData name="Krešimir Ivančić" userId="06963822-1b24-4a33-bd6d-33f0b78a0585" providerId="ADAL" clId="{6F460602-2820-44B1-9A83-3EC552240354}" dt="2026-04-24T14:13:26.117" v="1303" actId="1076"/>
          <ac:picMkLst>
            <pc:docMk/>
            <pc:sldMasterMk cId="3898097769" sldId="2147483648"/>
            <ac:picMk id="5" creationId="{99888EE8-13BE-8186-0A9B-C444F0F3D764}"/>
          </ac:picMkLst>
        </pc:picChg>
        <pc:picChg chg="mod">
          <ac:chgData name="Krešimir Ivančić" userId="06963822-1b24-4a33-bd6d-33f0b78a0585" providerId="ADAL" clId="{6F460602-2820-44B1-9A83-3EC552240354}" dt="2026-04-24T13:12:02.843" v="25"/>
          <ac:picMkLst>
            <pc:docMk/>
            <pc:sldMasterMk cId="3898097769" sldId="2147483648"/>
            <ac:picMk id="6" creationId="{50EAE5BF-2680-7F4E-2CC6-4F86771F5926}"/>
          </ac:picMkLst>
        </pc:picChg>
        <pc:picChg chg="mod">
          <ac:chgData name="Krešimir Ivančić" userId="06963822-1b24-4a33-bd6d-33f0b78a0585" providerId="ADAL" clId="{6F460602-2820-44B1-9A83-3EC552240354}" dt="2026-04-24T13:12:17.343" v="30"/>
          <ac:picMkLst>
            <pc:docMk/>
            <pc:sldMasterMk cId="3898097769" sldId="2147483648"/>
            <ac:picMk id="13" creationId="{108C1D3F-97A3-89CE-C8F4-C7625975EC97}"/>
          </ac:picMkLst>
        </pc:picChg>
        <pc:picChg chg="mod">
          <ac:chgData name="Krešimir Ivančić" userId="06963822-1b24-4a33-bd6d-33f0b78a0585" providerId="ADAL" clId="{6F460602-2820-44B1-9A83-3EC552240354}" dt="2026-04-24T13:12:17.343" v="30"/>
          <ac:picMkLst>
            <pc:docMk/>
            <pc:sldMasterMk cId="3898097769" sldId="2147483648"/>
            <ac:picMk id="14" creationId="{984FD757-B7E3-998D-3222-88CB7E9E099F}"/>
          </ac:picMkLst>
        </pc:picChg>
        <pc:sldLayoutChg chg="addSp delSp modSp mod">
          <pc:chgData name="Krešimir Ivančić" userId="06963822-1b24-4a33-bd6d-33f0b78a0585" providerId="ADAL" clId="{6F460602-2820-44B1-9A83-3EC552240354}" dt="2026-04-24T14:13:47.556" v="1311" actId="14100"/>
          <pc:sldLayoutMkLst>
            <pc:docMk/>
            <pc:sldMasterMk cId="3898097769" sldId="2147483648"/>
            <pc:sldLayoutMk cId="2149208661" sldId="2147483649"/>
          </pc:sldLayoutMkLst>
          <pc:spChg chg="mod">
            <ac:chgData name="Krešimir Ivančić" userId="06963822-1b24-4a33-bd6d-33f0b78a0585" providerId="ADAL" clId="{6F460602-2820-44B1-9A83-3EC552240354}" dt="2026-04-24T13:16:54.840" v="107" actId="14100"/>
            <ac:spMkLst>
              <pc:docMk/>
              <pc:sldMasterMk cId="3898097769" sldId="2147483648"/>
              <pc:sldLayoutMk cId="2149208661" sldId="2147483649"/>
              <ac:spMk id="2" creationId="{C0B094ED-056E-779D-A195-7A507EB2DF3F}"/>
            </ac:spMkLst>
          </pc:spChg>
          <pc:spChg chg="mod">
            <ac:chgData name="Krešimir Ivančić" userId="06963822-1b24-4a33-bd6d-33f0b78a0585" providerId="ADAL" clId="{6F460602-2820-44B1-9A83-3EC552240354}" dt="2026-04-24T13:16:54.840" v="107" actId="14100"/>
            <ac:spMkLst>
              <pc:docMk/>
              <pc:sldMasterMk cId="3898097769" sldId="2147483648"/>
              <pc:sldLayoutMk cId="2149208661" sldId="2147483649"/>
              <ac:spMk id="3" creationId="{C2FA950F-8A0A-D23F-6A82-E9C10A5D9179}"/>
            </ac:spMkLst>
          </pc:spChg>
          <pc:grpChg chg="add del mod">
            <ac:chgData name="Krešimir Ivančić" userId="06963822-1b24-4a33-bd6d-33f0b78a0585" providerId="ADAL" clId="{6F460602-2820-44B1-9A83-3EC552240354}" dt="2026-04-24T14:13:29.583" v="1304" actId="478"/>
            <ac:grpSpMkLst>
              <pc:docMk/>
              <pc:sldMasterMk cId="3898097769" sldId="2147483648"/>
              <pc:sldLayoutMk cId="2149208661" sldId="2147483649"/>
              <ac:grpSpMk id="10" creationId="{E517ADC1-22E7-CF15-6814-DEC1C95EBEC2}"/>
            </ac:grpSpMkLst>
          </pc:grpChg>
          <pc:grpChg chg="del">
            <ac:chgData name="Krešimir Ivančić" userId="06963822-1b24-4a33-bd6d-33f0b78a0585" providerId="ADAL" clId="{6F460602-2820-44B1-9A83-3EC552240354}" dt="2026-04-24T13:08:03.887" v="0" actId="165"/>
            <ac:grpSpMkLst>
              <pc:docMk/>
              <pc:sldMasterMk cId="3898097769" sldId="2147483648"/>
              <pc:sldLayoutMk cId="2149208661" sldId="2147483649"/>
              <ac:grpSpMk id="22" creationId="{B26705FD-C3CC-28B9-5D1E-4C73CD150938}"/>
            </ac:grpSpMkLst>
          </pc:grpChg>
          <pc:picChg chg="add mod">
            <ac:chgData name="Krešimir Ivančić" userId="06963822-1b24-4a33-bd6d-33f0b78a0585" providerId="ADAL" clId="{6F460602-2820-44B1-9A83-3EC552240354}" dt="2026-04-24T13:11:43.243" v="19" actId="164"/>
            <ac:picMkLst>
              <pc:docMk/>
              <pc:sldMasterMk cId="3898097769" sldId="2147483648"/>
              <pc:sldLayoutMk cId="2149208661" sldId="2147483649"/>
              <ac:picMk id="8" creationId="{B8EAA752-FA0F-8411-C140-10C25D1857F0}"/>
            </ac:picMkLst>
          </pc:picChg>
          <pc:picChg chg="add mod">
            <ac:chgData name="Krešimir Ivančić" userId="06963822-1b24-4a33-bd6d-33f0b78a0585" providerId="ADAL" clId="{6F460602-2820-44B1-9A83-3EC552240354}" dt="2026-04-24T14:13:47.556" v="1311" actId="14100"/>
            <ac:picMkLst>
              <pc:docMk/>
              <pc:sldMasterMk cId="3898097769" sldId="2147483648"/>
              <pc:sldLayoutMk cId="2149208661" sldId="2147483649"/>
              <ac:picMk id="11" creationId="{B462C3E9-0F16-3A9C-C01E-9CF55F5E6882}"/>
            </ac:picMkLst>
          </pc:picChg>
          <pc:picChg chg="del mod topLvl">
            <ac:chgData name="Krešimir Ivančić" userId="06963822-1b24-4a33-bd6d-33f0b78a0585" providerId="ADAL" clId="{6F460602-2820-44B1-9A83-3EC552240354}" dt="2026-04-24T13:08:09.549" v="2" actId="478"/>
            <ac:picMkLst>
              <pc:docMk/>
              <pc:sldMasterMk cId="3898097769" sldId="2147483648"/>
              <pc:sldLayoutMk cId="2149208661" sldId="2147483649"/>
              <ac:picMk id="15" creationId="{273885D5-5ADC-515B-C8BC-19C41D0E8358}"/>
            </ac:picMkLst>
          </pc:picChg>
          <pc:picChg chg="mod topLvl">
            <ac:chgData name="Krešimir Ivančić" userId="06963822-1b24-4a33-bd6d-33f0b78a0585" providerId="ADAL" clId="{6F460602-2820-44B1-9A83-3EC552240354}" dt="2026-04-24T13:11:43.243" v="19" actId="164"/>
            <ac:picMkLst>
              <pc:docMk/>
              <pc:sldMasterMk cId="3898097769" sldId="2147483648"/>
              <pc:sldLayoutMk cId="2149208661" sldId="2147483649"/>
              <ac:picMk id="17" creationId="{6CF40200-6B0A-F098-6A21-27ABC92A5C61}"/>
            </ac:picMkLst>
          </pc:picChg>
        </pc:sldLayoutChg>
        <pc:sldLayoutChg chg="addSp delSp modSp mod setBg">
          <pc:chgData name="Krešimir Ivančić" userId="06963822-1b24-4a33-bd6d-33f0b78a0585" providerId="ADAL" clId="{6F460602-2820-44B1-9A83-3EC552240354}" dt="2026-04-24T13:34:57.237" v="452" actId="2711"/>
          <pc:sldLayoutMkLst>
            <pc:docMk/>
            <pc:sldMasterMk cId="3898097769" sldId="2147483648"/>
            <pc:sldLayoutMk cId="1422824237" sldId="2147483650"/>
          </pc:sldLayoutMkLst>
          <pc:spChg chg="mod">
            <ac:chgData name="Krešimir Ivančić" userId="06963822-1b24-4a33-bd6d-33f0b78a0585" providerId="ADAL" clId="{6F460602-2820-44B1-9A83-3EC552240354}" dt="2026-04-24T13:34:50.524" v="451" actId="2711"/>
            <ac:spMkLst>
              <pc:docMk/>
              <pc:sldMasterMk cId="3898097769" sldId="2147483648"/>
              <pc:sldLayoutMk cId="1422824237" sldId="2147483650"/>
              <ac:spMk id="2" creationId="{4B273425-7FE0-2740-EFD8-7E62FCF077D5}"/>
            </ac:spMkLst>
          </pc:spChg>
          <pc:spChg chg="mod">
            <ac:chgData name="Krešimir Ivančić" userId="06963822-1b24-4a33-bd6d-33f0b78a0585" providerId="ADAL" clId="{6F460602-2820-44B1-9A83-3EC552240354}" dt="2026-04-24T13:34:57.237" v="452" actId="2711"/>
            <ac:spMkLst>
              <pc:docMk/>
              <pc:sldMasterMk cId="3898097769" sldId="2147483648"/>
              <pc:sldLayoutMk cId="1422824237" sldId="2147483650"/>
              <ac:spMk id="3" creationId="{4A32EF03-AB83-4E6D-AD97-3E128EE1CBB3}"/>
            </ac:spMkLst>
          </pc:spChg>
          <pc:grpChg chg="add del mod">
            <ac:chgData name="Krešimir Ivančić" userId="06963822-1b24-4a33-bd6d-33f0b78a0585" providerId="ADAL" clId="{6F460602-2820-44B1-9A83-3EC552240354}" dt="2026-04-24T13:12:01.104" v="24" actId="21"/>
            <ac:grpSpMkLst>
              <pc:docMk/>
              <pc:sldMasterMk cId="3898097769" sldId="2147483648"/>
              <pc:sldLayoutMk cId="1422824237" sldId="2147483650"/>
              <ac:grpSpMk id="4" creationId="{53C187E6-BF4A-D87D-1930-A5368CEF5201}"/>
            </ac:grpSpMkLst>
          </pc:grpChg>
          <pc:grpChg chg="del">
            <ac:chgData name="Krešimir Ivančić" userId="06963822-1b24-4a33-bd6d-33f0b78a0585" providerId="ADAL" clId="{6F460602-2820-44B1-9A83-3EC552240354}" dt="2026-04-24T13:11:49.587" v="20" actId="478"/>
            <ac:grpSpMkLst>
              <pc:docMk/>
              <pc:sldMasterMk cId="3898097769" sldId="2147483648"/>
              <pc:sldLayoutMk cId="1422824237" sldId="2147483650"/>
              <ac:grpSpMk id="11" creationId="{9AF0F585-E694-4981-04FA-2B7EE6C8E8B9}"/>
            </ac:grpSpMkLst>
          </pc:grpChg>
          <pc:picChg chg="mod">
            <ac:chgData name="Krešimir Ivančić" userId="06963822-1b24-4a33-bd6d-33f0b78a0585" providerId="ADAL" clId="{6F460602-2820-44B1-9A83-3EC552240354}" dt="2026-04-24T13:11:50.065" v="21"/>
            <ac:picMkLst>
              <pc:docMk/>
              <pc:sldMasterMk cId="3898097769" sldId="2147483648"/>
              <pc:sldLayoutMk cId="1422824237" sldId="2147483650"/>
              <ac:picMk id="5" creationId="{1E707E4F-A41A-C065-6821-B46BE2FED563}"/>
            </ac:picMkLst>
          </pc:picChg>
          <pc:picChg chg="mod">
            <ac:chgData name="Krešimir Ivančić" userId="06963822-1b24-4a33-bd6d-33f0b78a0585" providerId="ADAL" clId="{6F460602-2820-44B1-9A83-3EC552240354}" dt="2026-04-24T13:11:50.065" v="21"/>
            <ac:picMkLst>
              <pc:docMk/>
              <pc:sldMasterMk cId="3898097769" sldId="2147483648"/>
              <pc:sldLayoutMk cId="1422824237" sldId="2147483650"/>
              <ac:picMk id="6" creationId="{50EAE5BF-2680-7F4E-2CC6-4F86771F5926}"/>
            </ac:picMkLst>
          </pc:picChg>
          <pc:picChg chg="del">
            <ac:chgData name="Krešimir Ivančić" userId="06963822-1b24-4a33-bd6d-33f0b78a0585" providerId="ADAL" clId="{6F460602-2820-44B1-9A83-3EC552240354}" dt="2026-04-24T13:13:07.898" v="60" actId="478"/>
            <ac:picMkLst>
              <pc:docMk/>
              <pc:sldMasterMk cId="3898097769" sldId="2147483648"/>
              <pc:sldLayoutMk cId="1422824237" sldId="2147483650"/>
              <ac:picMk id="7" creationId="{2667748C-B1F2-9408-C4BC-05695AF1196E}"/>
            </ac:picMkLst>
          </pc:picChg>
          <pc:picChg chg="del">
            <ac:chgData name="Krešimir Ivančić" userId="06963822-1b24-4a33-bd6d-33f0b78a0585" providerId="ADAL" clId="{6F460602-2820-44B1-9A83-3EC552240354}" dt="2026-04-24T13:13:08.546" v="61" actId="478"/>
            <ac:picMkLst>
              <pc:docMk/>
              <pc:sldMasterMk cId="3898097769" sldId="2147483648"/>
              <pc:sldLayoutMk cId="1422824237" sldId="2147483650"/>
              <ac:picMk id="9" creationId="{7F7617CB-A1AB-B2F8-6F62-15754E1325CD}"/>
            </ac:picMkLst>
          </pc:picChg>
        </pc:sldLayoutChg>
        <pc:sldLayoutChg chg="delSp mod">
          <pc:chgData name="Krešimir Ivančić" userId="06963822-1b24-4a33-bd6d-33f0b78a0585" providerId="ADAL" clId="{6F460602-2820-44B1-9A83-3EC552240354}" dt="2026-04-24T13:13:05.803" v="59" actId="478"/>
          <pc:sldLayoutMkLst>
            <pc:docMk/>
            <pc:sldMasterMk cId="3898097769" sldId="2147483648"/>
            <pc:sldLayoutMk cId="2177289469" sldId="2147483651"/>
          </pc:sldLayoutMkLst>
          <pc:grpChg chg="del">
            <ac:chgData name="Krešimir Ivančić" userId="06963822-1b24-4a33-bd6d-33f0b78a0585" providerId="ADAL" clId="{6F460602-2820-44B1-9A83-3EC552240354}" dt="2026-04-24T13:12:58.209" v="54" actId="478"/>
            <ac:grpSpMkLst>
              <pc:docMk/>
              <pc:sldMasterMk cId="3898097769" sldId="2147483648"/>
              <pc:sldLayoutMk cId="2177289469" sldId="2147483651"/>
              <ac:grpSpMk id="9" creationId="{1571F149-21A0-3050-2229-9F6D8ED8B76C}"/>
            </ac:grpSpMkLst>
          </pc:grpChg>
          <pc:picChg chg="del">
            <ac:chgData name="Krešimir Ivančić" userId="06963822-1b24-4a33-bd6d-33f0b78a0585" providerId="ADAL" clId="{6F460602-2820-44B1-9A83-3EC552240354}" dt="2026-04-24T13:13:05.218" v="58" actId="478"/>
            <ac:picMkLst>
              <pc:docMk/>
              <pc:sldMasterMk cId="3898097769" sldId="2147483648"/>
              <pc:sldLayoutMk cId="2177289469" sldId="2147483651"/>
              <ac:picMk id="7" creationId="{5B9B40EB-B120-B1D9-8ABF-D4DEA70D5DC5}"/>
            </ac:picMkLst>
          </pc:picChg>
          <pc:picChg chg="del">
            <ac:chgData name="Krešimir Ivančić" userId="06963822-1b24-4a33-bd6d-33f0b78a0585" providerId="ADAL" clId="{6F460602-2820-44B1-9A83-3EC552240354}" dt="2026-04-24T13:13:05.803" v="59" actId="478"/>
            <ac:picMkLst>
              <pc:docMk/>
              <pc:sldMasterMk cId="3898097769" sldId="2147483648"/>
              <pc:sldLayoutMk cId="2177289469" sldId="2147483651"/>
              <ac:picMk id="8" creationId="{9D859163-3570-0278-19D4-688F8D8F937B}"/>
            </ac:picMkLst>
          </pc:picChg>
        </pc:sldLayoutChg>
        <pc:sldLayoutChg chg="delSp mod">
          <pc:chgData name="Krešimir Ivančić" userId="06963822-1b24-4a33-bd6d-33f0b78a0585" providerId="ADAL" clId="{6F460602-2820-44B1-9A83-3EC552240354}" dt="2026-04-24T13:13:03.315" v="57" actId="478"/>
          <pc:sldLayoutMkLst>
            <pc:docMk/>
            <pc:sldMasterMk cId="3898097769" sldId="2147483648"/>
            <pc:sldLayoutMk cId="2046398037" sldId="2147483653"/>
          </pc:sldLayoutMkLst>
          <pc:grpChg chg="del">
            <ac:chgData name="Krešimir Ivančić" userId="06963822-1b24-4a33-bd6d-33f0b78a0585" providerId="ADAL" clId="{6F460602-2820-44B1-9A83-3EC552240354}" dt="2026-04-24T13:13:01.390" v="55" actId="478"/>
            <ac:grpSpMkLst>
              <pc:docMk/>
              <pc:sldMasterMk cId="3898097769" sldId="2147483648"/>
              <pc:sldLayoutMk cId="2046398037" sldId="2147483653"/>
              <ac:grpSpMk id="12" creationId="{EC440E9F-36A8-4228-4D7B-44DA488F8E01}"/>
            </ac:grpSpMkLst>
          </pc:grpChg>
          <pc:picChg chg="del">
            <ac:chgData name="Krešimir Ivančić" userId="06963822-1b24-4a33-bd6d-33f0b78a0585" providerId="ADAL" clId="{6F460602-2820-44B1-9A83-3EC552240354}" dt="2026-04-24T13:13:02.650" v="56" actId="478"/>
            <ac:picMkLst>
              <pc:docMk/>
              <pc:sldMasterMk cId="3898097769" sldId="2147483648"/>
              <pc:sldLayoutMk cId="2046398037" sldId="2147483653"/>
              <ac:picMk id="10" creationId="{35D71E5A-74B9-B99F-3B5E-E92DF9A65011}"/>
            </ac:picMkLst>
          </pc:picChg>
          <pc:picChg chg="del">
            <ac:chgData name="Krešimir Ivančić" userId="06963822-1b24-4a33-bd6d-33f0b78a0585" providerId="ADAL" clId="{6F460602-2820-44B1-9A83-3EC552240354}" dt="2026-04-24T13:13:03.315" v="57" actId="478"/>
            <ac:picMkLst>
              <pc:docMk/>
              <pc:sldMasterMk cId="3898097769" sldId="2147483648"/>
              <pc:sldLayoutMk cId="2046398037" sldId="2147483653"/>
              <ac:picMk id="11" creationId="{1E5B5F51-3CFA-32E8-186E-DDE006292617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986B08EF-61EC-859B-8253-86EC76B423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69B5631B-C2C2-95E4-4E34-C93CFD4B53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6B8F459-AFE0-4A07-B65E-D7EF688BB400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95FAF5A-543B-9820-3C24-2EB7B28156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8DE92F7-205A-9022-01F0-F793B05B1D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83092B2-D8AD-427F-9DFE-2106310BF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715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9C06A1D-DF86-4D23-B3AE-AFDAB52B002F}" type="datetimeFigureOut">
              <a:rPr lang="sr-Latn-ME" smtClean="0"/>
              <a:t>28.4.2026.</a:t>
            </a:fld>
            <a:endParaRPr lang="sr-Latn-M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sr-Latn-M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C762E98-C593-4621-B864-F6684E6E5AF8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316484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256328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17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405999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18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527313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politički, najznačajniji segment procesa pristupanja Crne Gore Evropskoj uniji, obuhvatajući pravosuđe, borbu protiv korupcije, osnovna prava, rodnu ravnopravnost, slobodu medija i zaštitu ranjivih grupa. Ona se direktno povezuje sa pregovaračkim poglavljima 23 (Pravosuđe i temeljna prava) i 24 (Pravda, sloboda i bezbjednost) </a:t>
            </a:r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19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2776695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/>
            <a:r>
              <a:rPr lang="sr-Latn-ME" b="1" dirty="0" smtClean="0"/>
              <a:t>Prioriteti su specifični po zemljama!</a:t>
            </a:r>
          </a:p>
          <a:p>
            <a:r>
              <a:rPr lang="sr-Latn-ME" b="1" dirty="0" smtClean="0"/>
              <a:t>Napomena: </a:t>
            </a:r>
            <a:r>
              <a:rPr lang="sr-Latn-M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 11.50.331 Podrška osnovnim potrebama izbjeglica u trećim zemljama; PA 11.50.332 Olakšavanje uređenih, bezbjednih, regularnih i odgovornih migracija i mobilnosti van EU - isključene iz dalje analize, jer nisu relevantne za Crnu Goru.</a:t>
            </a:r>
          </a:p>
          <a:p>
            <a:r>
              <a:rPr lang="sr-Latn-ME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sr-Latn-M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defTabSz="931774"/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20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7055593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b="1" dirty="0" smtClean="0"/>
              <a:t>EU okvir</a:t>
            </a:r>
          </a:p>
          <a:p>
            <a:r>
              <a:rPr lang="sr-Latn-ME" dirty="0" smtClean="0"/>
              <a:t>Evropski prostor obrazovanja (EEA 2030) – kvalitet, inkluzija, mobilnost, cjeloživotno učenje </a:t>
            </a:r>
          </a:p>
          <a:p>
            <a:r>
              <a:rPr lang="sr-Latn-ME" dirty="0" smtClean="0"/>
              <a:t>Evropska agenda vještina i Akcioni plan Evropskog stuba socijalnih prava (cilj: 60% odraslih u učenju) </a:t>
            </a:r>
          </a:p>
          <a:p>
            <a:r>
              <a:rPr lang="sr-Latn-ME" dirty="0" smtClean="0"/>
              <a:t>EU okvir za VET (Osnabrück / Herning deklaracija) – WBL, digitalne i zelene vještine </a:t>
            </a:r>
          </a:p>
          <a:p>
            <a:r>
              <a:rPr lang="sr-Latn-ME" dirty="0" smtClean="0"/>
              <a:t>Bolonjski proces i Evropski prostor visokog obrazovanja (EHEA) </a:t>
            </a:r>
          </a:p>
          <a:p>
            <a:r>
              <a:rPr lang="sr-Latn-ME" dirty="0" smtClean="0"/>
              <a:t>EU programi: Erasmus+, Horizont Evropa, IPA III </a:t>
            </a:r>
          </a:p>
          <a:p>
            <a:r>
              <a:rPr lang="sr-Latn-ME" b="1" dirty="0" smtClean="0"/>
              <a:t>🇲🇪 Nacionalni okvir</a:t>
            </a:r>
          </a:p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21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0520220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24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4256959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25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238616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/>
            <a:r>
              <a:rPr lang="sr-Latn-ME" b="1" dirty="0" smtClean="0"/>
              <a:t>Prioriteti su specifični po zemljama!</a:t>
            </a:r>
          </a:p>
          <a:p>
            <a:r>
              <a:rPr lang="sr-Latn-ME" b="1" dirty="0" smtClean="0"/>
              <a:t>Napomena</a:t>
            </a:r>
            <a:r>
              <a:rPr lang="sr-Latn-ME" b="1" dirty="0"/>
              <a:t>:</a:t>
            </a:r>
            <a:r>
              <a:rPr lang="sr-Latn-ME" dirty="0"/>
              <a:t> </a:t>
            </a:r>
            <a:r>
              <a:rPr lang="sr-Latn-M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Tematske jedinice 17.68.442 (socio-ekonomska podrška izbjeglicama u trećim zemljama), 17.69.451–452 (sigurnost hrane/pothranjenost u trećim zemljama), 17.70.457–461 (sanitarni uslovi, kuvanje, reproduktivno zdravlje, zdravstvena zaštita za migrante u trećim zemljama, infrastruktura u trećim zemljama), kao i 17.71.477 i 17.71.485 (podrška neformalnim finansijskim posrednicima u trećim zemljama) isključene su iz dalje analize, jer nisu relevantne za Crnu Goru.</a:t>
            </a: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	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Područje intervencije kojem je rodna ravnopravnost glavni cilj („ocjena rodne ravnopravnosti 2”).</a:t>
            </a:r>
            <a:endParaRPr lang="sr-Latn-ME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	Prema potrebi može se dodijeliti specifičnije područje intervencije ako tijekom provedbe aktivnosti postanu dostupne dodatne informacije.</a:t>
            </a:r>
            <a:endParaRPr lang="sr-Latn-M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28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2601403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b="1" dirty="0" smtClean="0"/>
              <a:t>EU okvir</a:t>
            </a:r>
          </a:p>
          <a:p>
            <a:r>
              <a:rPr lang="sr-Latn-ME" dirty="0" smtClean="0"/>
              <a:t>Evropski prostor obrazovanja (EEA 2030) – kvalitet, inkluzija, mobilnost, cjeloživotno učenje </a:t>
            </a:r>
          </a:p>
          <a:p>
            <a:r>
              <a:rPr lang="sr-Latn-ME" dirty="0" smtClean="0"/>
              <a:t>Evropska agenda vještina i Akcioni plan Evropskog stuba socijalnih prava (cilj: 60% odraslih u učenju) </a:t>
            </a:r>
          </a:p>
          <a:p>
            <a:r>
              <a:rPr lang="sr-Latn-ME" dirty="0" smtClean="0"/>
              <a:t>EU okvir za VET (Osnabrück / Herning deklaracija) – WBL, digitalne i zelene vještine </a:t>
            </a:r>
          </a:p>
          <a:p>
            <a:r>
              <a:rPr lang="sr-Latn-ME" dirty="0" smtClean="0"/>
              <a:t>Bolonjski proces i Evropski prostor visokog obrazovanja (EHEA) </a:t>
            </a:r>
          </a:p>
          <a:p>
            <a:r>
              <a:rPr lang="sr-Latn-ME" dirty="0" smtClean="0"/>
              <a:t>EU programi: Erasmus+, Horizont Evropa, IPA III </a:t>
            </a:r>
          </a:p>
          <a:p>
            <a:r>
              <a:rPr lang="sr-Latn-ME" b="1" dirty="0" smtClean="0"/>
              <a:t>🇲🇪 Nacionalni okvir</a:t>
            </a:r>
          </a:p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29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5060983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32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24169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/>
            <a:r>
              <a:rPr lang="sr-Latn-ME" b="1" smtClean="0"/>
              <a:t>Prioriteti su specifični po zemljama!</a:t>
            </a:r>
          </a:p>
          <a:p>
            <a:pPr defTabSz="931774"/>
            <a:r>
              <a:rPr lang="sr-Latn-ME" b="1" dirty="0" smtClean="0"/>
              <a:t>Napomena</a:t>
            </a:r>
            <a:r>
              <a:rPr lang="sr-Latn-ME" b="1" dirty="0"/>
              <a:t>:</a:t>
            </a:r>
            <a:r>
              <a:rPr lang="sr-Latn-ME" dirty="0"/>
              <a:t> Tematska cjelina 6.16.118 „Obrazovanje za izbjeglice u trećim zemljama“ isključena je iz dalje analize jer nije relevantna za Crnu Goru.</a:t>
            </a:r>
          </a:p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9530000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33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42788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b="1" dirty="0" smtClean="0"/>
              <a:t>EU okvir</a:t>
            </a:r>
          </a:p>
          <a:p>
            <a:r>
              <a:rPr lang="sr-Latn-ME" dirty="0" smtClean="0"/>
              <a:t>Evropski prostor obrazovanja (EEA 2030) – kvalitet, inkluzija, mobilnost, cjeloživotno učenje </a:t>
            </a:r>
          </a:p>
          <a:p>
            <a:r>
              <a:rPr lang="sr-Latn-ME" dirty="0" smtClean="0"/>
              <a:t>Evropska agenda vještina i Akcioni plan Evropskog stuba socijalnih prava (cilj: 60% odraslih u učenju) </a:t>
            </a:r>
          </a:p>
          <a:p>
            <a:r>
              <a:rPr lang="sr-Latn-ME" dirty="0" smtClean="0"/>
              <a:t>EU okvir za VET (Osnabrück / Herning deklaracija) – WBL, digitalne i zelene vještine </a:t>
            </a:r>
          </a:p>
          <a:p>
            <a:r>
              <a:rPr lang="sr-Latn-ME" dirty="0" smtClean="0"/>
              <a:t>Bolonjski proces i Evropski prostor visokog obrazovanja (EHEA) </a:t>
            </a:r>
          </a:p>
          <a:p>
            <a:r>
              <a:rPr lang="sr-Latn-ME" dirty="0" smtClean="0"/>
              <a:t>EU programi: Erasmus+, Horizont Evropa, IPA III </a:t>
            </a:r>
          </a:p>
          <a:p>
            <a:r>
              <a:rPr lang="sr-Latn-ME" b="1" dirty="0" smtClean="0"/>
              <a:t>🇲🇪 Nacionalni okvir</a:t>
            </a:r>
          </a:p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5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390763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8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80123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9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281040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politički, najznačajniji segment procesa pristupanja Crne Gore Evropskoj uniji, obuhvatajući pravosuđe, borbu protiv korupcije, osnovna prava, rodnu ravnopravnost, slobodu medija i zaštitu ranjivih grupa. Ona se direktno povezuje sa pregovaračkim poglavljima 23 (Pravosuđe i temeljna prava) i 24 (Pravda, sloboda i bezbjednost) </a:t>
            </a:r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11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602189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/>
            <a:r>
              <a:rPr lang="sr-Latn-ME" b="1" dirty="0" smtClean="0"/>
              <a:t>Prioriteti su specifični po zemljama!</a:t>
            </a:r>
          </a:p>
          <a:p>
            <a:pPr marL="0" marR="0" lvl="0" indent="0" algn="l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ME" b="1" dirty="0" smtClean="0"/>
              <a:t>Napomena: </a:t>
            </a:r>
            <a:r>
              <a:rPr lang="sr-Latn-M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 11.50.331 Podrška osnovnim potrebama izbjeglica u trećim zemljama; PA 11.50.332 Olakšavanje uređenih, bezbjednih, regularnih i odgovornih migracija i mobilnosti van EU - isključene iz dalje analize, jer nisu relevantne za Crnu Goru.</a:t>
            </a:r>
          </a:p>
          <a:p>
            <a:pPr defTabSz="931774"/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12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792917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b="1" dirty="0" smtClean="0"/>
              <a:t>EU okvir</a:t>
            </a:r>
          </a:p>
          <a:p>
            <a:r>
              <a:rPr lang="sr-Latn-ME" dirty="0" smtClean="0"/>
              <a:t>Evropski prostor obrazovanja (EEA 2030) – kvalitet, inkluzija, mobilnost, cjeloživotno učenje </a:t>
            </a:r>
          </a:p>
          <a:p>
            <a:r>
              <a:rPr lang="sr-Latn-ME" dirty="0" smtClean="0"/>
              <a:t>Evropska agenda vještina i Akcioni plan Evropskog stuba socijalnih prava (cilj: 60% odraslih u učenju) </a:t>
            </a:r>
          </a:p>
          <a:p>
            <a:r>
              <a:rPr lang="sr-Latn-ME" dirty="0" smtClean="0"/>
              <a:t>EU okvir za VET (Osnabrück / Herning deklaracija) – WBL, digitalne i zelene vještine </a:t>
            </a:r>
          </a:p>
          <a:p>
            <a:r>
              <a:rPr lang="sr-Latn-ME" dirty="0" smtClean="0"/>
              <a:t>Bolonjski proces i Evropski prostor visokog obrazovanja (EHEA) </a:t>
            </a:r>
          </a:p>
          <a:p>
            <a:r>
              <a:rPr lang="sr-Latn-ME" dirty="0" smtClean="0"/>
              <a:t>EU programi: Erasmus+, Horizont Evropa, IPA III </a:t>
            </a:r>
          </a:p>
          <a:p>
            <a:r>
              <a:rPr lang="sr-Latn-ME" b="1" dirty="0" smtClean="0"/>
              <a:t>🇲🇪 Nacionalni okvir</a:t>
            </a:r>
          </a:p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13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755962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dirty="0" smtClean="0"/>
              <a:t>Sistem je strateški usklađen sa EU, ali operativni nedostaci (DC1–DC6) ostaju ključna prepreka za Schengen spremnost i efikasno upravljanje migracijama</a:t>
            </a:r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16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5644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E9F542F-E6D6-3DB2-5C10-B9B8E427D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AAF3657-082D-DC69-E8BF-A16D362E2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2198150-D74E-0664-CF81-0A4AE977D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CC02EF-F45F-462F-92FB-5DC867352F9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2C9293A-5B5D-9A30-3827-32E804482F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C0B094ED-056E-779D-A195-7A507EB2DF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277" y="639991"/>
            <a:ext cx="6870298" cy="1862617"/>
          </a:xfrm>
        </p:spPr>
        <p:txBody>
          <a:bodyPr anchor="b"/>
          <a:lstStyle>
            <a:lvl1pPr algn="ctr">
              <a:defRPr sz="6000"/>
            </a:lvl1pPr>
          </a:lstStyle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2FA950F-8A0A-D23F-6A82-E9C10A5D9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277" y="2578963"/>
            <a:ext cx="687029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C2A36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B462C3E9-0F16-3A9C-C01E-9CF55F5E68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734" y="-160109"/>
            <a:ext cx="4177324" cy="208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08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D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273425-7FE0-2740-EFD8-7E62FCF07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ontserrat" pitchFamily="2" charset="-18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32EF03-AB83-4E6D-AD97-3E128EE1C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ontserrat" pitchFamily="2" charset="-18"/>
              </a:defRPr>
            </a:lvl1pPr>
            <a:lvl2pPr>
              <a:defRPr>
                <a:latin typeface="Montserrat" pitchFamily="2" charset="-18"/>
              </a:defRPr>
            </a:lvl2pPr>
            <a:lvl3pPr>
              <a:defRPr>
                <a:latin typeface="Montserrat" pitchFamily="2" charset="-18"/>
              </a:defRPr>
            </a:lvl3pPr>
            <a:lvl4pPr>
              <a:defRPr>
                <a:latin typeface="Montserrat" pitchFamily="2" charset="-18"/>
              </a:defRPr>
            </a:lvl4pPr>
            <a:lvl5pPr>
              <a:defRPr>
                <a:latin typeface="Montserrat" pitchFamily="2" charset="-1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824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6A1B9AC-5947-F7C2-4F0B-FADE38733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86DE3FD-6ED3-AEF6-68C0-65F2D5B1F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7289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D97340-5932-EA68-F2A6-E513B0997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1AC4462-B4B9-D23A-A2D7-5E43B28EF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99CCD2E-8461-6060-6CCC-8ED9FC41A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FD8CB4D-C741-197C-0628-3707D19471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CAEB3D9-A06A-C329-8D3F-2136B8C6BA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398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700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71F19BE-B2FF-6F5F-AD09-E3A6A394F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noProof="0"/>
              <a:t>Click</a:t>
            </a:r>
            <a:r>
              <a:rPr lang="hr-HR" noProof="0" dirty="0"/>
              <a:t> to </a:t>
            </a:r>
            <a:r>
              <a:rPr lang="hr-HR" noProof="0" dirty="0" err="1"/>
              <a:t>edit</a:t>
            </a:r>
            <a:r>
              <a:rPr lang="hr-HR" noProof="0" dirty="0"/>
              <a:t> Master title </a:t>
            </a:r>
            <a:r>
              <a:rPr lang="hr-HR" noProof="0" dirty="0" err="1"/>
              <a:t>style</a:t>
            </a:r>
            <a:endParaRPr lang="hr-HR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8A311E5-CBD7-8E0E-F44D-9897C3D7B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noProof="0"/>
              <a:t>Click</a:t>
            </a:r>
            <a:r>
              <a:rPr lang="hr-HR" noProof="0" dirty="0"/>
              <a:t> to </a:t>
            </a:r>
            <a:r>
              <a:rPr lang="hr-HR" noProof="0" dirty="0" err="1"/>
              <a:t>edit</a:t>
            </a:r>
            <a:r>
              <a:rPr lang="hr-HR" noProof="0" dirty="0"/>
              <a:t> Master </a:t>
            </a:r>
            <a:r>
              <a:rPr lang="hr-HR" noProof="0" dirty="0" err="1"/>
              <a:t>text</a:t>
            </a:r>
            <a:r>
              <a:rPr lang="hr-HR" noProof="0" dirty="0"/>
              <a:t> </a:t>
            </a:r>
            <a:r>
              <a:rPr lang="hr-HR" noProof="0" dirty="0" err="1"/>
              <a:t>styles</a:t>
            </a:r>
            <a:endParaRPr lang="hr-HR" noProof="0" dirty="0"/>
          </a:p>
          <a:p>
            <a:pPr lvl="1"/>
            <a:r>
              <a:rPr lang="hr-HR" noProof="0" dirty="0" err="1"/>
              <a:t>Second</a:t>
            </a:r>
            <a:r>
              <a:rPr lang="hr-HR" noProof="0" dirty="0"/>
              <a:t>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2"/>
            <a:r>
              <a:rPr lang="hr-HR" noProof="0" dirty="0"/>
              <a:t>Third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3"/>
            <a:r>
              <a:rPr lang="hr-HR" noProof="0" dirty="0" err="1"/>
              <a:t>Fourth</a:t>
            </a:r>
            <a:r>
              <a:rPr lang="hr-HR" noProof="0" dirty="0"/>
              <a:t>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4"/>
            <a:r>
              <a:rPr lang="hr-HR" noProof="0" dirty="0"/>
              <a:t>Fifth </a:t>
            </a:r>
            <a:r>
              <a:rPr lang="hr-HR" noProof="0" dirty="0" err="1"/>
              <a:t>level</a:t>
            </a:r>
            <a:endParaRPr lang="hr-HR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4AE700B-34F2-4B58-49A3-A1BB015D038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33070" y="6311900"/>
            <a:ext cx="1115060" cy="3676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D2D52CF-ADB5-B9B4-9B2E-F4ABCEA0E2C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75" y="6129337"/>
            <a:ext cx="1596257" cy="6790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9888EE8-13BE-8186-0A9B-C444F0F3D76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247" y="-30394"/>
            <a:ext cx="2845724" cy="14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9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" pitchFamily="2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EN/TXT/?uri=CELEX:52025PC0545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EN/TXT/?uri=CELEX:52025PC0545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gordana@t-com.m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4C807F9C-69AA-A4C6-038F-ACC9B34C0D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276" y="639991"/>
            <a:ext cx="7248849" cy="1862617"/>
          </a:xfrm>
        </p:spPr>
        <p:txBody>
          <a:bodyPr>
            <a:normAutofit fontScale="90000"/>
          </a:bodyPr>
          <a:lstStyle/>
          <a:p>
            <a:r>
              <a:rPr lang="hr-HR" b="1" dirty="0"/>
              <a:t>Strateški planski dokument Crne Gore</a:t>
            </a:r>
            <a:endParaRPr lang="en-GB" b="1" dirty="0"/>
          </a:p>
        </p:txBody>
      </p:sp>
      <p:sp>
        <p:nvSpPr>
          <p:cNvPr id="5" name="Subtitle 4">
            <a:extLst>
              <a:ext uri="{FF2B5EF4-FFF2-40B4-BE49-F238E27FC236}">
                <a16:creationId xmlns="" xmlns:a16="http://schemas.microsoft.com/office/drawing/2014/main" id="{C396E44C-F86C-0AB7-299A-0D9584E795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b="1" dirty="0"/>
              <a:t>Situacione analize po prioritetnim oblastima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530759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1F2C7FA-0BCF-D56F-7D90-C49A3D003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6A96B6A-FE7C-0223-DE7E-8FD351E92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Migracije i granica</a:t>
            </a:r>
            <a:endParaRPr lang="en-GB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C31D2A6-9133-D95D-F550-B719F087FE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b="1" dirty="0"/>
              <a:t>Prioritetna oblast </a:t>
            </a:r>
            <a:r>
              <a:rPr lang="hr-HR" b="1" dirty="0" smtClean="0"/>
              <a:t>11</a:t>
            </a:r>
            <a:endParaRPr lang="en-GB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266700"/>
            <a:ext cx="33909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910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PA11  MIGRACIJE I GRANICA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58354"/>
              </p:ext>
            </p:extLst>
          </p:nvPr>
        </p:nvGraphicFramePr>
        <p:xfrm>
          <a:off x="352425" y="1163158"/>
          <a:ext cx="11715750" cy="4819650"/>
        </p:xfrm>
        <a:graphic>
          <a:graphicData uri="http://schemas.openxmlformats.org/drawingml/2006/table">
            <a:tbl>
              <a:tblPr/>
              <a:tblGrid>
                <a:gridCol w="5467993"/>
                <a:gridCol w="6247757"/>
              </a:tblGrid>
              <a:tr h="1840850">
                <a:tc>
                  <a:txBody>
                    <a:bodyPr/>
                    <a:lstStyle/>
                    <a:p>
                      <a:r>
                        <a:rPr lang="sr-Latn-ME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OBUHVAT OBLASTI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Integrisano upravljanje granicama (IBM / EIBM) </a:t>
                      </a:r>
                    </a:p>
                    <a:p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Vizna politika i usklađivanje sa EU režimom </a:t>
                      </a:r>
                    </a:p>
                    <a:p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Azil i međunarodna zaštita </a:t>
                      </a:r>
                    </a:p>
                    <a:p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Upravljanje mješovitim migracionim tokovima </a:t>
                      </a:r>
                    </a:p>
                    <a:p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Ulazak, boravak i povratak stranaca </a:t>
                      </a:r>
                    </a:p>
                    <a:p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Readmisija i borba protiv neregularnih migracija 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ZNAČAJ </a:t>
                      </a:r>
                      <a:r>
                        <a:rPr lang="sr-Latn-ME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OBLASTI</a:t>
                      </a:r>
                      <a: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6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Ključna za zatvaranje Poglavlja 24 (Pravda, sloboda i </a:t>
                      </a: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bezbjednost) </a:t>
                      </a:r>
                    </a:p>
                    <a:p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Direktno povezana sa bezbjednošću i upravljanjem granicama EU </a:t>
                      </a:r>
                    </a:p>
                    <a:p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Crna Gora kao dio Zapadnobalkanske migrantske rute i potencijalna spoljašnja granica EU </a:t>
                      </a:r>
                    </a:p>
                    <a:p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Očuvanje bezviznog režima sa EU (od 2009) </a:t>
                      </a:r>
                    </a:p>
                    <a:p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Uticaj na ekonomski razvoj, turizam i tržište rada </a:t>
                      </a:r>
                    </a:p>
                    <a:p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Rastući značaj zbog ~15% stranih rezidenata u populaciji </a:t>
                      </a:r>
                      <a:endParaRPr lang="en-US" sz="16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r-Latn-ME" sz="16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829">
                <a:tc>
                  <a:txBody>
                    <a:bodyPr/>
                    <a:lstStyle/>
                    <a:p>
                      <a:r>
                        <a:rPr lang="sr-Latn-ME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KLJUČNI </a:t>
                      </a:r>
                      <a:r>
                        <a:rPr lang="sr-Latn-ME" sz="16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IZAZOVI</a:t>
                      </a:r>
                      <a:endParaRPr lang="en-US" sz="1600" b="1" i="0" u="none" strike="noStrike" dirty="0" smtClean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r>
                        <a:rPr lang="sr-Latn-ME" sz="11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1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6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Nepotpuna kontrola granica i nedostatak biometrijskih sistema (RI1) </a:t>
                      </a:r>
                    </a:p>
                    <a:p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Djelimična usklađenost vizne politike sa EU (RI2) </a:t>
                      </a:r>
                    </a:p>
                    <a:p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Ograničeni kapaciteti za azil i prihvat migranata (RI3) </a:t>
                      </a:r>
                    </a:p>
                    <a:p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Upravljanje naglim rastom broja stranih rezidenata (RI4) </a:t>
                      </a:r>
                    </a:p>
                    <a:p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Slabi kapaciteti za povratak i readmisiju (RI5) </a:t>
                      </a:r>
                    </a:p>
                    <a:p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Fragmentirani migracioni podaci i slaba koordinacija institucija (RI6) 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POVEZANOST </a:t>
                      </a:r>
                      <a:r>
                        <a:rPr lang="sr-Latn-ME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SA DRUGIM PRIORITETNIM OBLASTIMA</a:t>
                      </a:r>
                      <a: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</a:t>
                      </a: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PA1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➡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PA15 </a:t>
                      </a: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Bezbjednost (organizovani kriminal, krijumčarenje migranata)</a:t>
                      </a:r>
                      <a:b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</a:t>
                      </a: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PA1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➡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PA1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Prava i pravda (azil, ljudska prava, zaštita ranjivih grupa)</a:t>
                      </a:r>
                      <a:b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6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</a:t>
                      </a: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PA1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➡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PA1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Socijalna oblast (integracija stranaca na tržište rada)</a:t>
                      </a:r>
                      <a:b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PA11 </a:t>
                      </a:r>
                      <a:r>
                        <a:rPr lang="sr-Latn-ME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➡ PA5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Obrazovanje (inkluzija i integracija migranata)</a:t>
                      </a:r>
                    </a:p>
                    <a:p>
                      <a:pPr algn="l" fontAlgn="ctr"/>
                      <a:endParaRPr lang="sr-Latn-M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704" y="5302938"/>
            <a:ext cx="2876927" cy="12869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558734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775" y="409086"/>
            <a:ext cx="10515600" cy="804252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TEMATSKE CJELINE - PRIORITETI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404904"/>
              </p:ext>
            </p:extLst>
          </p:nvPr>
        </p:nvGraphicFramePr>
        <p:xfrm>
          <a:off x="436949" y="1213338"/>
          <a:ext cx="10929426" cy="47426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5030"/>
                <a:gridCol w="10064396"/>
              </a:tblGrid>
              <a:tr h="38247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5780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11.48 UPRAVLJANJE GRANICAMA I VIZE</a:t>
                      </a:r>
                      <a:endParaRPr lang="sr-Latn-M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5140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322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Podrška efikasnom funkcionisanju šengenskog prostora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05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323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Podrška evropskom integrisanom upravljanju granicama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61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324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Podrška zajedničkoj viznoj politici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893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11.49 MIGRACIJE – EU</a:t>
                      </a:r>
                      <a:endParaRPr lang="sr-Latn-ME" sz="14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450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325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Jačanje i razvoj svih aspekata Zajedničkog evropskog sistema azila, uključujući njegovu eksternu dimenziju (isključujući stambenu infrastrukturu)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84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326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Infrastruktura</a:t>
                      </a:r>
                      <a:r>
                        <a:rPr lang="en-US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</a:t>
                      </a:r>
                      <a:r>
                        <a:rPr lang="en-US" sz="12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1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prihvat</a:t>
                      </a:r>
                      <a:r>
                        <a:rPr lang="en-US" sz="12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en-US" sz="12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projektovanje</a:t>
                      </a:r>
                      <a:r>
                        <a:rPr lang="en-US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izgradnja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3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327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nfrastruktura </a:t>
                      </a:r>
                      <a:r>
                        <a:rPr lang="en-US" sz="12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</a:t>
                      </a:r>
                      <a:r>
                        <a:rPr lang="en-US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prihvat</a:t>
                      </a:r>
                      <a:r>
                        <a:rPr lang="en-US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renoviranje i rekonstrukcija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91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328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Jačanje i razvoj zakonitih migracija ka državama članicama i rana integracija migranata u skladu sa njihovim ekonomskim i socijalnim potrebama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90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329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Doprinos suzbijanju neregularnih migracija, unapređenje efikasnog, bezbjednog i dostojanstvenog povratka i readmisije, kao i promovisanje i doprinos efikasnoj početnoj reintegraciji u zemljama porijekla (samo u okviru internih politika EU)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737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12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Jačanje solidarnosti i pravedne </a:t>
                      </a: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podjele </a:t>
                      </a: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odgovornosti među državama članicama, posebno za države članice pod migracionim pritiskom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99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11.50 </a:t>
                      </a: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MIGRACIJE U TREĆIM ZEMLJAMA – VANJSKO DJELOVANJE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699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331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Podrška osnovnim potrebama izbjeglica u trećim zemljama</a:t>
                      </a:r>
                    </a:p>
                  </a:txBody>
                  <a:tcPr marL="68580" marR="68580" marT="0" marB="0" anchor="ctr"/>
                </a:tc>
              </a:tr>
              <a:tr h="2699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332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Olakšavanje uređenih, bezbjednih, regularnih i odgovornih migracija i mobilnosti van EU (samo za i u partnerskim zemljama van EU) </a:t>
                      </a:r>
                      <a:endParaRPr lang="sr-Latn-ME" sz="12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isključujući stambenu infrastrukturu)</a:t>
                      </a:r>
                    </a:p>
                  </a:txBody>
                  <a:tcPr marL="68580" marR="68580" marT="0" marB="0" anchor="ctr"/>
                </a:tc>
              </a:tr>
              <a:tr h="2699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11.05 </a:t>
                      </a:r>
                      <a:r>
                        <a:rPr lang="sr-Latn-ME" sz="14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REFORME</a:t>
                      </a:r>
                      <a:endParaRPr lang="sr-Latn-M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699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333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Politika </a:t>
                      </a:r>
                      <a:r>
                        <a:rPr lang="en-US" sz="12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regulatorni</a:t>
                      </a:r>
                      <a:r>
                        <a:rPr lang="en-US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okvir</a:t>
                      </a:r>
                      <a:r>
                        <a:rPr lang="en-US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u </a:t>
                      </a:r>
                      <a:r>
                        <a:rPr lang="en-US" sz="12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podru</a:t>
                      </a:r>
                      <a:r>
                        <a:rPr lang="sr-Latn-ME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č</a:t>
                      </a:r>
                      <a:r>
                        <a:rPr lang="en-US" sz="12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</a:t>
                      </a:r>
                      <a:r>
                        <a:rPr lang="en-US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migracija</a:t>
                      </a:r>
                      <a:r>
                        <a:rPr lang="en-US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granica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879122" y="6160120"/>
            <a:ext cx="782950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Nacrt </a:t>
            </a:r>
            <a:r>
              <a:rPr lang="sr-Latn-ME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regulative o praćenju budžetske potrošnje i učinka za Višegodišnji finansijski okvir (MFF) 2028–2034 (Aneks I</a:t>
            </a:r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r>
              <a:rPr lang="en-US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://eur-lex.europa.eu/legal-content/EN/TXT/?</a:t>
            </a:r>
            <a:r>
              <a:rPr lang="en-US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uri=CELEX%3A52025PC0545</a:t>
            </a:r>
            <a:r>
              <a:rPr lang="sr-Latn-ME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sr-Latn-ME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ME" sz="1100" dirty="0"/>
          </a:p>
        </p:txBody>
      </p:sp>
    </p:spTree>
    <p:extLst>
      <p:ext uri="{BB962C8B-B14F-4D97-AF65-F5344CB8AC3E}">
        <p14:creationId xmlns:p14="http://schemas.microsoft.com/office/powerpoint/2010/main" val="2887010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</a:t>
            </a:r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NACIONALNI OKVIR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 anchor="t"/>
          <a:lstStyle/>
          <a:p>
            <a:r>
              <a:rPr lang="sr-Latn-ME" dirty="0" smtClean="0"/>
              <a:t>EU OKVIR</a:t>
            </a:r>
            <a:endParaRPr lang="sr-Latn-M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344241" y="1586537"/>
            <a:ext cx="5183188" cy="823912"/>
          </a:xfrm>
        </p:spPr>
        <p:txBody>
          <a:bodyPr anchor="t"/>
          <a:lstStyle/>
          <a:p>
            <a:r>
              <a:rPr lang="sr-Latn-ME" dirty="0" smtClean="0"/>
              <a:t>NACIONALNI OKVIR</a:t>
            </a:r>
            <a:endParaRPr lang="sr-Latn-ME" dirty="0"/>
          </a:p>
        </p:txBody>
      </p:sp>
      <p:sp>
        <p:nvSpPr>
          <p:cNvPr id="3" name="Rectangle 1"/>
          <p:cNvSpPr>
            <a:spLocks noGrp="1" noChangeArrowheads="1"/>
          </p:cNvSpPr>
          <p:nvPr>
            <p:ph sz="half" idx="2"/>
          </p:nvPr>
        </p:nvSpPr>
        <p:spPr bwMode="auto">
          <a:xfrm>
            <a:off x="658222" y="2247900"/>
            <a:ext cx="4923155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EU Pact on Migration and Asylum (2024)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novi standard za upravljanje migracijama (primjena od 2026)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Schengen acquis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SIS, VIS, EES, ETIAS, Schengen Borders Code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European Integrated Border Management (EIBM)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kroz mandat Frontex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EU visa policy (Visa Code + EU lists)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harmonizacija viznog režima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EU agencije i saradnja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EU Agency for Asylum, Europol, Eurojust 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sz="quarter" idx="4"/>
          </p:nvPr>
        </p:nvSpPr>
        <p:spPr bwMode="auto">
          <a:xfrm>
            <a:off x="6370231" y="2109401"/>
            <a:ext cx="5157198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Zakon o strancima i Zakon o graničnoj kontroli; Zakon o unutrašnjim poslovima;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ulazak, boravak, povratak i nadzor granice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Strategija integrisanog upravljanja granicom 2024–2029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usklađivanje sa EIBM konceptom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Schengen Akcioni plan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roadmap za pristupanje Schengen prostoru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Strategija migracija i reintegracije </a:t>
            </a: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2021–2025</a:t>
            </a:r>
            <a:r>
              <a:rPr lang="en-US" altLang="sr-Latn-RS" sz="1800" b="1" dirty="0" smtClean="0">
                <a:latin typeface="Arial" panose="020B0604020202020204" pitchFamily="34" charset="0"/>
              </a:rPr>
              <a:t>, </a:t>
            </a:r>
            <a:r>
              <a:rPr lang="en-US" altLang="sr-Latn-RS" sz="1800" b="1" dirty="0" err="1" smtClean="0">
                <a:latin typeface="Arial" panose="020B0604020202020204" pitchFamily="34" charset="0"/>
              </a:rPr>
              <a:t>kao</a:t>
            </a:r>
            <a:r>
              <a:rPr lang="en-US" altLang="sr-Latn-RS" sz="1800" b="1" dirty="0" smtClean="0">
                <a:latin typeface="Arial" panose="020B0604020202020204" pitchFamily="34" charset="0"/>
              </a:rPr>
              <a:t> </a:t>
            </a:r>
            <a:r>
              <a:rPr lang="en-US" altLang="sr-Latn-RS" sz="1800" b="1" dirty="0" err="1" smtClean="0">
                <a:latin typeface="Arial" panose="020B0604020202020204" pitchFamily="34" charset="0"/>
              </a:rPr>
              <a:t>i</a:t>
            </a:r>
            <a:r>
              <a:rPr lang="en-US" altLang="sr-Latn-RS" sz="1800" b="1" dirty="0" smtClean="0">
                <a:latin typeface="Arial" panose="020B0604020202020204" pitchFamily="34" charset="0"/>
              </a:rPr>
              <a:t> nova </a:t>
            </a:r>
            <a:r>
              <a:rPr lang="en-US" altLang="sr-Latn-RS" sz="1800" b="1" dirty="0" err="1" smtClean="0">
                <a:latin typeface="Arial" panose="020B0604020202020204" pitchFamily="34" charset="0"/>
              </a:rPr>
              <a:t>strategija</a:t>
            </a:r>
            <a:r>
              <a:rPr lang="en-US" altLang="sr-Latn-RS" sz="1800" b="1" dirty="0" smtClean="0">
                <a:latin typeface="Arial" panose="020B0604020202020204" pitchFamily="34" charset="0"/>
              </a:rPr>
              <a:t> 2026-2030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upravljanje migracijama i povratnicima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Akcioni plan za Poglavlje 24 (2025)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ključni koraci ka zatvaranju pregovora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sr-Latn-RS" altLang="sr-Latn-RS" sz="1800" dirty="0" smtClean="0">
                <a:latin typeface="Arial" panose="020B0604020202020204" pitchFamily="34" charset="0"/>
              </a:rPr>
              <a:t>Ratifikovane međunarodne konvencije;</a:t>
            </a:r>
            <a:endParaRPr kumimoji="0" lang="sr-Latn-RS" altLang="sr-Latn-R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375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554" y="0"/>
            <a:ext cx="6381665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KLJU</a:t>
            </a:r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ČNI INDIKATORI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135796"/>
              </p:ext>
            </p:extLst>
          </p:nvPr>
        </p:nvGraphicFramePr>
        <p:xfrm>
          <a:off x="304800" y="936475"/>
          <a:ext cx="11475888" cy="53432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40523"/>
                <a:gridCol w="2027650"/>
                <a:gridCol w="1353895"/>
                <a:gridCol w="1390739"/>
                <a:gridCol w="2063081"/>
              </a:tblGrid>
              <a:tr h="4634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INDIKATOR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CRNA GORA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EU-27  PROSJEK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CILJ/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MJERILO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GODINA/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IZVOR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</a:tr>
              <a:tr h="202223"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Ukupna dužina granice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840 km (571 km kopno)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IOM/EC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1015"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Granični prelazi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47 (land, air, sea)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Schengen-usklađenost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MoI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1016"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Biometrijska registracija na granici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 još 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(samo na papiru)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Biometric (SIS/VIS/EES)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Kompletni biometrijski sistem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EC/IOM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Statusni sporazum sa Frontex-om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 snazi od jula 2023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Aktivne zajedničke operacije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2023, Frontex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Mapa puta EUAA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2025–2027 (potpisana marta 2025)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Implementation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2025, EUAA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Strani državljani (rezidenti)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~98,000 (od kojih ~21,000 Rusi)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Nov 2025, MoI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Stanovništvo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~623,000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2023, MONSTAT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23350"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Odnos stranaca i ukupnog stanovništva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~15.5%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 Avg. ~8.5%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2025, MoI/MONSTAT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Prihvatni centri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(Spuž + Božaj)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MoI/IOM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Bezvizni režim putovanja u EU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Od decembra 2009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Maintained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EC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07513"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Usklađenost viznog režima sa EU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Parcijalno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Full alignment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EC Report 2025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5838"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Status Poglavlja 24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Ispunjena privremena mjerila (Jun 2024); završna mjerila usvojena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Provisional closure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2025, EC Report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Strategija integrisanog upravljanja granicom (IBM)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2024–2029 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EIBM compliance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MoI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5838"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Šengenski akcioni plan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Aktivan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Potpuna usklađenost sa Šengenom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MoI/EC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Sporazumi o readmisiji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Aktivan (ojačan sa BD, PK, NP)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2024, EC Report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IOM DTM monitoring  (Displacement Tracking Matrix – Sistem za praćenje raseljenih i migranata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Aktivan (kvartalni izvještaji)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IOM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2041">
                <a:tc>
                  <a:txBody>
                    <a:bodyPr/>
                    <a:lstStyle/>
                    <a:p>
                      <a:pPr marL="0" marR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Ukupna dužina granice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840 km (571 km kopno)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IOM/EC</a:t>
                      </a:r>
                      <a:endParaRPr lang="sr-Latn-ME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2323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RAZVOJNI IZAZOVI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461135"/>
              </p:ext>
            </p:extLst>
          </p:nvPr>
        </p:nvGraphicFramePr>
        <p:xfrm>
          <a:off x="838200" y="1614610"/>
          <a:ext cx="10352314" cy="3476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6989"/>
                <a:gridCol w="8865325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KOD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RAZVOJNOG IZAZOVA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NAZIV RAZVOJNOG IZAZOVA</a:t>
                      </a:r>
                      <a:endParaRPr lang="sr-Latn-M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973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Nepotpuna kontrola granica i nedostatak biometrijskog sistema registracije </a:t>
                      </a:r>
                      <a:endParaRPr lang="sr-Latn-ME" sz="1600" b="1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(veza tematska cjelina broj  </a:t>
                      </a: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323)</a:t>
                      </a:r>
                    </a:p>
                  </a:txBody>
                  <a:tcPr marL="68580" marR="68580" marT="0" marB="0" anchor="ctr"/>
                </a:tc>
              </a:tr>
              <a:tr h="47478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RI2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Djelimična usklađenost viznog režima sa zajedničkom viznom politikom </a:t>
                      </a:r>
                      <a:r>
                        <a:rPr lang="sr-Latn-ME" sz="16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EU ( </a:t>
                      </a: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324)</a:t>
                      </a:r>
                    </a:p>
                  </a:txBody>
                  <a:tcPr marL="68580" marR="68580" marT="0" marB="0" anchor="ctr"/>
                </a:tc>
              </a:tr>
              <a:tr h="48357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RI3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Ograničeni kapaciteti za obradu azila i standardi </a:t>
                      </a:r>
                      <a:r>
                        <a:rPr lang="sr-Latn-ME" sz="16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prijema ( </a:t>
                      </a: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325)</a:t>
                      </a:r>
                    </a:p>
                  </a:txBody>
                  <a:tcPr marL="68580" marR="68580" marT="0" marB="0" anchor="ctr"/>
                </a:tc>
              </a:tr>
              <a:tr h="492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RI4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Upravljanje naglim rastom broja stranih rezidenata bez adekvatnih sistema </a:t>
                      </a:r>
                      <a:r>
                        <a:rPr lang="sr-Latn-ME" sz="16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upravljanja ( </a:t>
                      </a: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328)</a:t>
                      </a:r>
                    </a:p>
                  </a:txBody>
                  <a:tcPr marL="68580" marR="68580" marT="0" marB="0" anchor="ctr"/>
                </a:tc>
              </a:tr>
              <a:tr h="4396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RI5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Slabi kapaciteti za readmisiju i </a:t>
                      </a:r>
                      <a:r>
                        <a:rPr lang="sr-Latn-ME" sz="16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povratak ( </a:t>
                      </a: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329)</a:t>
                      </a:r>
                    </a:p>
                  </a:txBody>
                  <a:tcPr marL="68580" marR="68580" marT="0" marB="0" anchor="ctr"/>
                </a:tc>
              </a:tr>
              <a:tr h="44840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RI6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Fragmentirano upravljanje migracionim podacima i međuinstitucionalna koordinacija </a:t>
                      </a:r>
                      <a:r>
                        <a:rPr lang="sr-Latn-ME" sz="16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333)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1580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25762"/>
              </p:ext>
            </p:extLst>
          </p:nvPr>
        </p:nvGraphicFramePr>
        <p:xfrm>
          <a:off x="237389" y="929424"/>
          <a:ext cx="9446541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4245"/>
                <a:gridCol w="4772296"/>
              </a:tblGrid>
              <a:tr h="2425798">
                <a:tc>
                  <a:txBody>
                    <a:bodyPr/>
                    <a:lstStyle/>
                    <a:p>
                      <a:r>
                        <a:rPr sz="2000" dirty="0">
                          <a:latin typeface="Calibri"/>
                        </a:rPr>
                        <a:t>💪 </a:t>
                      </a:r>
                      <a:r>
                        <a:rPr sz="2000" dirty="0" smtClean="0">
                          <a:latin typeface="Calibri"/>
                        </a:rPr>
                        <a:t>SNAGE</a:t>
                      </a:r>
                      <a:endParaRPr lang="sr-Latn-ME" sz="2000" dirty="0" smtClean="0">
                        <a:latin typeface="Calibri"/>
                      </a:endParaRPr>
                    </a:p>
                    <a:p>
                      <a:endParaRPr sz="1200" dirty="0">
                        <a:latin typeface="Calibri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Jasan okvir EU integracija kroz Poglavlje 24 sa definisanim reformskim koracima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Bezvizni režim sa EU (od 2009), kao pokazatelj osnovnog nivoa usklađenosti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Uspostavljen pravni i strateški okvir (IBM Strategija, Schengen akcioni plan)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Aktivna saradnja sa EU agencijama (Frontex, EUAA, Europol)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Snažna podrška EU i međunarodnih partnera (IPA, IOM, UNHCR)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dirty="0">
                          <a:latin typeface="Calibri"/>
                        </a:rPr>
                        <a:t>⚠️ </a:t>
                      </a:r>
                      <a:r>
                        <a:rPr sz="2000" dirty="0" smtClean="0">
                          <a:latin typeface="Calibri"/>
                        </a:rPr>
                        <a:t>SLABOSTI</a:t>
                      </a:r>
                      <a:r>
                        <a:rPr lang="sr-Latn-ME" sz="2000" dirty="0" smtClean="0">
                          <a:latin typeface="Calibri"/>
                        </a:rPr>
                        <a:t> </a:t>
                      </a:r>
                      <a:r>
                        <a:rPr lang="sr-Latn-ME" sz="1600" dirty="0" smtClean="0">
                          <a:latin typeface="Calibri"/>
                        </a:rPr>
                        <a:t>(povezano sa razvojnim izazovima)</a:t>
                      </a:r>
                    </a:p>
                    <a:p>
                      <a:endParaRPr sz="1200" dirty="0">
                        <a:latin typeface="Calibri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Nepotpuna usklađenost sa Schengen acquis (nadzor granice, vizna politika) (RI1, RI2)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Nedostatak biometrijskih sistema i interoperabilnosti sa EU bazama (RI1)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Fragmentirani migracioni podaci i slaba koordinacija (RI6) Ograničeni kapaciteti za azil i prihvat (RI3)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Slab sistem povratka i readmisije (RI5)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Nedovoljni kapaciteti za upravljanje velikim brojem stranaca (RI4)</a:t>
                      </a:r>
                      <a:endParaRPr lang="en-US" sz="1400" b="1" kern="120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2445141">
                <a:tc>
                  <a:txBody>
                    <a:bodyPr/>
                    <a:lstStyle/>
                    <a:p>
                      <a:r>
                        <a:rPr sz="2000" b="1" dirty="0">
                          <a:latin typeface="Calibri"/>
                        </a:rPr>
                        <a:t>🚀 </a:t>
                      </a:r>
                      <a:r>
                        <a:rPr sz="2000" b="1" dirty="0" smtClean="0">
                          <a:latin typeface="Calibri"/>
                        </a:rPr>
                        <a:t>PRILIKE</a:t>
                      </a:r>
                      <a:r>
                        <a:rPr lang="sr-Latn-ME" sz="2000" b="1" dirty="0" smtClean="0">
                          <a:latin typeface="Calibri"/>
                        </a:rPr>
                        <a:t> (reformski potencijal)</a:t>
                      </a:r>
                    </a:p>
                    <a:p>
                      <a:endParaRPr sz="1200" b="1" dirty="0">
                        <a:latin typeface="Calibri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Proces pristupanja EU kao pokretač reformi i finansiranja (IPA III)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Implementacija EU Pakta o migracijama i azilu (od 2026)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Digitalizacija i uvođenje biometrije (rješavanje DC1, DC2, DC6)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Jačanje saradnje sa zemljama porijekla (readmisija) (DC5)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Proširenje podrške EU agencija i Frontex operacija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Razvoj integrisanog sistema migracionih podataka (DC6)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b="1" dirty="0">
                          <a:latin typeface="Calibri"/>
                        </a:rPr>
                        <a:t>⚡ </a:t>
                      </a:r>
                      <a:r>
                        <a:rPr sz="2000" b="1" dirty="0" smtClean="0">
                          <a:latin typeface="Calibri"/>
                        </a:rPr>
                        <a:t>PRIJETNJE</a:t>
                      </a:r>
                      <a:r>
                        <a:rPr lang="sr-Latn-ME" sz="2000" b="1" dirty="0" smtClean="0">
                          <a:latin typeface="Calibri"/>
                        </a:rPr>
                        <a:t> (rizici)</a:t>
                      </a:r>
                    </a:p>
                    <a:p>
                      <a:endParaRPr sz="1200" b="1" dirty="0">
                        <a:latin typeface="Calibri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Povećan migracioni pritisak duž Zapadnobalkanske rute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Rizik za bezvizni režim zbog kašnjenja u usklađivanju (DC2)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Rast neregularnih migracija i krijumčarenja ljudi (DC5)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Administrativno opterećenje zbog velikog broja stranaca (DC4)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Kašnjenje reformi može usporiti zatvaranje Poglavlja 24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Geopolitički faktori koji mogu povećati migracione tokove</a:t>
                      </a:r>
                      <a:endParaRPr sz="1400" b="1" kern="1200" dirty="0">
                        <a:solidFill>
                          <a:schemeClr val="dk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103834"/>
              </p:ext>
            </p:extLst>
          </p:nvPr>
        </p:nvGraphicFramePr>
        <p:xfrm>
          <a:off x="9990909" y="1451156"/>
          <a:ext cx="1661159" cy="4412191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20039"/>
                <a:gridCol w="1341120"/>
              </a:tblGrid>
              <a:tr h="57399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1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Nepotpuna kontrola granica i nedostatak biometrijskog sistema registracije </a:t>
                      </a:r>
                      <a:r>
                        <a:rPr lang="sr-Latn-ME" sz="9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 tematska cjelina 323</a:t>
                      </a:r>
                      <a:r>
                        <a:rPr lang="sr-Latn-ME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sr-Latn-ME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7399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RI2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Djelimična usklađenost viznog režima sa zajedničkom viznom politikom </a:t>
                      </a:r>
                      <a:r>
                        <a:rPr lang="sr-Latn-ME" sz="9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 ( </a:t>
                      </a:r>
                      <a:r>
                        <a:rPr lang="sr-Latn-ME" sz="9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324)</a:t>
                      </a:r>
                    </a:p>
                  </a:txBody>
                  <a:tcPr marL="68580" marR="68580" marT="0" marB="0" anchor="ctr"/>
                </a:tc>
              </a:tr>
              <a:tr h="5846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RI3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Ograničeni kapaciteti za obradu azila i standardi </a:t>
                      </a:r>
                      <a:r>
                        <a:rPr lang="sr-Latn-ME" sz="9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prijema</a:t>
                      </a:r>
                      <a:endParaRPr lang="sr-Latn-ME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 </a:t>
                      </a:r>
                      <a:r>
                        <a:rPr lang="sr-Latn-ME" sz="9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325)</a:t>
                      </a:r>
                    </a:p>
                  </a:txBody>
                  <a:tcPr marL="68580" marR="68580" marT="0" marB="0" anchor="ctr"/>
                </a:tc>
              </a:tr>
              <a:tr h="5952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RI4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Upravljanje naglim rastom broja stranih rezidenata bez adekvatnih sistema </a:t>
                      </a:r>
                      <a:r>
                        <a:rPr lang="sr-Latn-ME" sz="9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upravljanja</a:t>
                      </a:r>
                      <a:r>
                        <a:rPr lang="sr-Latn-ME" sz="900" b="1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9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 </a:t>
                      </a:r>
                      <a:r>
                        <a:rPr lang="sr-Latn-ME" sz="9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328)</a:t>
                      </a:r>
                    </a:p>
                  </a:txBody>
                  <a:tcPr marL="68580" marR="68580" marT="0" marB="0" anchor="ctr"/>
                </a:tc>
              </a:tr>
              <a:tr h="53147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RI5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Slabi kapaciteti za readmisiju i </a:t>
                      </a:r>
                      <a:r>
                        <a:rPr lang="sr-Latn-ME" sz="9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povratak</a:t>
                      </a:r>
                      <a:r>
                        <a:rPr lang="sr-Latn-ME" sz="900" b="1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9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(329</a:t>
                      </a:r>
                      <a:r>
                        <a:rPr lang="sr-Latn-ME" sz="9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68580" marR="68580" marT="0" marB="0" anchor="ctr"/>
                </a:tc>
              </a:tr>
              <a:tr h="58958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RI6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Fragmentirano upravljanje migracionim podacima i međuinstitucionalna koordinacija </a:t>
                      </a:r>
                      <a:r>
                        <a:rPr lang="sr-Latn-ME" sz="900" b="1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9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sr-Latn-ME" sz="9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333)</a:t>
                      </a:r>
                    </a:p>
                  </a:txBody>
                  <a:tcPr marL="68580" marR="68580" marT="0" marB="0" anchor="ctr"/>
                </a:tc>
              </a:tr>
              <a:tr h="66469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RI7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Nepotpuna kontrola granica i nedostatak biometrijskog sistema registracije </a:t>
                      </a:r>
                      <a:r>
                        <a:rPr lang="sr-Latn-ME" sz="900" b="1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9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(323</a:t>
                      </a:r>
                      <a:r>
                        <a:rPr lang="sr-Latn-ME" sz="9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37389" y="304800"/>
            <a:ext cx="813350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sr-Latn-ME" sz="2400" b="1" dirty="0" smtClean="0">
                <a:latin typeface="Calibri"/>
              </a:rPr>
              <a:t>PRISTUP </a:t>
            </a:r>
            <a:r>
              <a:rPr sz="2400" b="1" dirty="0" smtClean="0">
                <a:latin typeface="Calibri"/>
              </a:rPr>
              <a:t>SWOT </a:t>
            </a:r>
            <a:r>
              <a:rPr lang="sr-Latn-ME" sz="2400" b="1" dirty="0" smtClean="0">
                <a:latin typeface="Calibri"/>
              </a:rPr>
              <a:t>ANALIZI </a:t>
            </a:r>
            <a:r>
              <a:rPr sz="2400" b="1" dirty="0" smtClean="0">
                <a:latin typeface="Calibri"/>
              </a:rPr>
              <a:t>– </a:t>
            </a:r>
            <a:r>
              <a:rPr lang="sr-Latn-ME" sz="2400" b="1" dirty="0" smtClean="0">
                <a:latin typeface="Calibri"/>
              </a:rPr>
              <a:t>MIGRACIJA I GRANICA</a:t>
            </a:r>
            <a:r>
              <a:rPr lang="pt-BR" sz="2400" b="1" dirty="0" smtClean="0">
                <a:latin typeface="Calibri"/>
              </a:rPr>
              <a:t> (CRNA GORA)</a:t>
            </a:r>
            <a:endParaRPr lang="pt-BR" sz="2400" b="1" dirty="0">
              <a:latin typeface="Calibri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689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14" y="143011"/>
            <a:ext cx="10515600" cy="1325563"/>
          </a:xfrm>
        </p:spPr>
        <p:txBody>
          <a:bodyPr anchor="t"/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PITANJA ZA DISKUSIJU</a:t>
            </a:r>
            <a:endParaRPr lang="sr-Latn-ME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7634747"/>
              </p:ext>
            </p:extLst>
          </p:nvPr>
        </p:nvGraphicFramePr>
        <p:xfrm>
          <a:off x="263433" y="867683"/>
          <a:ext cx="11606350" cy="5486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50568"/>
                <a:gridCol w="5555782"/>
              </a:tblGrid>
              <a:tr h="370840">
                <a:tc gridSpan="2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OBUHVAT SAME 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SITUACION</a:t>
                      </a: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ANALIZ</a:t>
                      </a: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b="1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600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</a:t>
                      </a:r>
                      <a:r>
                        <a:rPr lang="en-US" sz="1600" b="0" baseline="0" dirty="0" err="1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</a:t>
                      </a:r>
                      <a:r>
                        <a:rPr lang="en-US" sz="1600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b="0" baseline="0" dirty="0" err="1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obuhva</a:t>
                      </a:r>
                      <a:r>
                        <a:rPr lang="sr-Latn-ME" sz="1600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ćeni svi ključni nacionalni dokumenti?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postoji još neki značajan indikator, koji se računa za Crnu Goru u ovoj oblasti, a postoji i u EU?</a:t>
                      </a:r>
                      <a:endParaRPr lang="sr-Latn-ME" sz="1600" b="0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sr-Latn-ME"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sz="18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STRATEŠKA PITANJA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Koja su 3 ključna prioriteta za zatvaranje Poglavlja 24 u oblasti migracija i granica?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uskladiti bezbjednosne, migracione i ekonomske interese države?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je Crna Gora spremna za implementaciju EU Pakta o migracijama i azilu (2026)?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upravljati rastom broja stranaca (~15% populacije) na održiv način? (RI4)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defTabSz="914400" rtl="0" eaLnBrk="1" latinLnBrk="0" hangingPunct="1"/>
                      <a:r>
                        <a:rPr lang="sr-Latn-ME" sz="1800" b="1" kern="1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IMPLEMENTACIJA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postojeći kapaciteti mogu podržati uvođenje biometrijskih sistema i EU interoperabilnosti? (RI1)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unaprijediti koordinaciju između institucija i razmjenu podataka? (RI6)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skratiti trajanje i unaprijediti kvalitet azilnih procedura? (RI3)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Koji su najveći operativni rizici za Schengen usklađivanje? (RI1, RI2)</a:t>
                      </a:r>
                      <a:endParaRPr lang="sr-Latn-ME" sz="16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sz="1800" b="1" kern="1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INVESTICIJE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Koje investicije imaju najveći efekat: granice (surveillance), IT sistemi ili administrativni kapaciteti? (RI1, RI6)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osigurati održivost sistema nakon EU/IPA finansiranja?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prioritetizovati ulaganja u azil i prihvatnu infrastrukturu? (RI3)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efikasno ulagati u sisteme povratka i readmisije? (RI5) 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US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FOKUS NA KORISNIKE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unaprijediti usluge za migrante i tražioce azila (prihvat, procedure, zaštita)? (RI3)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podržati integraciju stranih rezidenata u društvo i tržište rada? (RI4)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unaprijediti saradnju sa zemljama porijekla (readmisija i reintegracija)? (RI5)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6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poboljšati dostupnost i korišćenje podataka za donošenje politika? (RI6)</a:t>
                      </a:r>
                      <a:endParaRPr lang="sr-Latn-ME" sz="16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9650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E5A2B00-6841-F2B6-6816-BDB03CBED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4CE1D9-0F92-27B6-DD10-B1D3D1AE7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Prava, jednakost i pravda</a:t>
            </a:r>
            <a:endParaRPr lang="en-GB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BA64ABD-B69F-127A-F771-C1C40CABED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b="1" dirty="0"/>
              <a:t>Prioritetna oblast </a:t>
            </a:r>
            <a:r>
              <a:rPr lang="hr-HR" b="1" dirty="0" smtClean="0"/>
              <a:t>16</a:t>
            </a:r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875507"/>
            <a:ext cx="2466975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847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95" y="592573"/>
            <a:ext cx="10515600" cy="1325563"/>
          </a:xfrm>
        </p:spPr>
        <p:txBody>
          <a:bodyPr/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PA16  PRAVA, JEDNAKOST I PRAVDA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667" y="4940166"/>
            <a:ext cx="2743583" cy="1009791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645451"/>
              </p:ext>
            </p:extLst>
          </p:nvPr>
        </p:nvGraphicFramePr>
        <p:xfrm>
          <a:off x="637953" y="1839433"/>
          <a:ext cx="8867554" cy="3944679"/>
        </p:xfrm>
        <a:graphic>
          <a:graphicData uri="http://schemas.openxmlformats.org/drawingml/2006/table">
            <a:tbl>
              <a:tblPr/>
              <a:tblGrid>
                <a:gridCol w="4416658"/>
                <a:gridCol w="4450896"/>
              </a:tblGrid>
              <a:tr h="1840850">
                <a:tc>
                  <a:txBody>
                    <a:bodyPr/>
                    <a:lstStyle/>
                    <a:p>
                      <a:pPr algn="l" fontAlgn="t"/>
                      <a:r>
                        <a:rPr lang="sr-Latn-ME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OBUHVAT OBLASTI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Pravosuđe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(nezavisnost, efikasnost, odgovornost)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Borba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protiv korupcije i organizovanog kriminala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Temeljna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prava i antidiskriminacija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Rodna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ravnopravnost i zaštita ranjivih grupa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Sloboda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medija i građanski prostor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Pristup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pravdi, prava žrtava i pravna pomoć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ZNAČAJ </a:t>
                      </a:r>
                      <a:r>
                        <a:rPr lang="sr-Latn-ME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OBLASTI</a:t>
                      </a:r>
                      <a: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Temelj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vladavine prava i funkcionisanja države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Ključni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uslov za EU pristupanje (Poglavlja 23/24)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Povjerenje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građana u institucije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Stabilno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poslovno okruženje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Horizontalni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uticaj na sve politike</a:t>
                      </a:r>
                    </a:p>
                  </a:txBody>
                  <a:tcPr marL="9525" marR="9525" marT="9525" marB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829">
                <a:tc>
                  <a:txBody>
                    <a:bodyPr/>
                    <a:lstStyle/>
                    <a:p>
                      <a:pPr algn="l" fontAlgn="b"/>
                      <a:r>
                        <a:rPr lang="sr-Latn-ME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KLJUČNI IZAZOVI</a:t>
                      </a:r>
                      <a: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Politizacija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 slaba nezavisnost pravosuđa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Ograničeni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kapaciteti i zaostatak predmeta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Slabi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rezultati u borbi protiv visoke korupcije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Nepotpuna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digitalizacija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Diskriminacija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 slaba primjena prava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Izazovi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 oblasti medijskih sloboda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Ograničen </a:t>
                      </a: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pristup pravdi i zaštiti žrtava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POVEZANOST </a:t>
                      </a:r>
                      <a:r>
                        <a:rPr lang="sr-Latn-ME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SA DRUGIM PRIORITETNIM OBLASTIMA</a:t>
                      </a:r>
                      <a: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➡ PA11 Migracije i granica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➡ PA15 Bezbjednost / AML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➡ PA17 Socijalna oblast</a:t>
                      </a:r>
                      <a:b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➡ PA5 Obrazovanje</a:t>
                      </a:r>
                    </a:p>
                  </a:txBody>
                  <a:tcPr marL="9525" marR="9525" marT="9525" marB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5851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EDB5B20-148E-E80C-6249-45EE593B4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47250F-5A10-7794-2F7C-A00211998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519" y="1736726"/>
            <a:ext cx="10515600" cy="2852737"/>
          </a:xfrm>
        </p:spPr>
        <p:txBody>
          <a:bodyPr/>
          <a:lstStyle/>
          <a:p>
            <a:r>
              <a:rPr lang="hr-HR" b="1" dirty="0"/>
              <a:t>Obrazovanje i vještine</a:t>
            </a:r>
            <a:endParaRPr lang="en-GB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8DB1505-A645-EC29-AE58-0BE8CDBE35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b="1" dirty="0"/>
              <a:t>Prioritetna oblast 5</a:t>
            </a:r>
            <a:endParaRPr lang="en-GB" b="1" dirty="0"/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DDAC6A04-1384-B8F0-615C-B344BB8057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18" y="236539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03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775" y="409086"/>
            <a:ext cx="10515600" cy="804252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TEMATSKE CJELINE - PRIORITETI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937354"/>
              </p:ext>
            </p:extLst>
          </p:nvPr>
        </p:nvGraphicFramePr>
        <p:xfrm>
          <a:off x="375990" y="1522627"/>
          <a:ext cx="5532440" cy="38787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5585"/>
                <a:gridCol w="4766855"/>
              </a:tblGrid>
              <a:tr h="38247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5203">
                <a:tc>
                  <a:txBody>
                    <a:bodyPr/>
                    <a:lstStyle/>
                    <a:p>
                      <a:endParaRPr lang="sr-Latn-M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16.65 </a:t>
                      </a: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DEMOKRATIJA I PRAVA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825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417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Prava i zaštita potrošača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05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418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Organizacije i pokreti za prava žena, kao i državne institucije 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61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419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Okončanje nasilja nad ženama i djevojčicama i drugim rizičnim grupama, te mjere podrške žrtvama 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893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420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Sloboda izražavanja i unapređenje pristupa javnim informacijama 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421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Podsticanje građanskog angažmana i učešća 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422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Podrška temeljnim pravima, vladavini prava, jednakosti, antidiskriminacionim mjerama i digitalnim pravima 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423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Podrška braniteljima ljudskih prava i uzbunjivačima 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424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Podrška organizacijama civilnog društva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5637">
                <a:tc>
                  <a:txBody>
                    <a:bodyPr/>
                    <a:lstStyle/>
                    <a:p>
                      <a:endParaRPr lang="sr-Latn-M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16.66 ROD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977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Podrška inkluzivnim politikama rodne ravnopravnosti</a:t>
                      </a:r>
                      <a:endParaRPr lang="sr-Latn-ME" sz="1200" b="1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688315"/>
              </p:ext>
            </p:extLst>
          </p:nvPr>
        </p:nvGraphicFramePr>
        <p:xfrm>
          <a:off x="6469059" y="1481494"/>
          <a:ext cx="5470895" cy="38454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9983"/>
                <a:gridCol w="4330912"/>
              </a:tblGrid>
              <a:tr h="3736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</a:t>
                      </a: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92600">
                <a:tc>
                  <a:txBody>
                    <a:bodyPr/>
                    <a:lstStyle/>
                    <a:p>
                      <a:endParaRPr lang="sr-Latn-M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16.67 PRAVOSUĐE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263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428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Jačanje kapaciteta aktera u pravosuđu, obuka u pravosuđu, transparentnost i odgovornost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429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Digitalizacija pravosudnog sistema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3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430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Pravno osnaživanje građana i pristup pravdi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8945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431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Podrška efikasnim pravnim postupcima, zaštiti žrtava i procesnim pravima, kao i pravosudnoj saradnji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08800">
                <a:tc>
                  <a:txBody>
                    <a:bodyPr/>
                    <a:lstStyle/>
                    <a:p>
                      <a:endParaRPr lang="sr-Latn-M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16.05 REFORMS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026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432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Pristup javnim informacijama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76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433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Borba protiv pranja novca i finansiranja terorizma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232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434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Borba protiv korupcije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391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435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Pravosudni sistem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232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436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Politika i regulatorni okvir</a:t>
                      </a:r>
                    </a:p>
                  </a:txBody>
                  <a:tcPr marL="68580" marR="68580" marT="0" marB="0" anchor="ctr"/>
                </a:tc>
              </a:tr>
              <a:tr h="2551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437</a:t>
                      </a:r>
                      <a:endParaRPr lang="sr-Latn-ME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Kvalitet izrade propisa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936272" y="6388465"/>
            <a:ext cx="782950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Nacrt </a:t>
            </a:r>
            <a:r>
              <a:rPr lang="sr-Latn-ME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regulative o praćenju budžetske potrošnje i učinka za Višegodišnji finansijski okvir (MFF) 2028–2034 (Aneks I</a:t>
            </a:r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r>
              <a:rPr lang="en-US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://eur-lex.europa.eu/legal-content/EN/TXT/?uri=CELEX%3A52025PC0545</a:t>
            </a:r>
            <a:endParaRPr lang="sr-Latn-ME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ME" sz="1100" dirty="0"/>
          </a:p>
        </p:txBody>
      </p:sp>
    </p:spTree>
    <p:extLst>
      <p:ext uri="{BB962C8B-B14F-4D97-AF65-F5344CB8AC3E}">
        <p14:creationId xmlns:p14="http://schemas.microsoft.com/office/powerpoint/2010/main" val="2575204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294" y="-83775"/>
            <a:ext cx="10515600" cy="1325563"/>
          </a:xfrm>
        </p:spPr>
        <p:txBody>
          <a:bodyPr>
            <a:normAutofit/>
          </a:bodyPr>
          <a:lstStyle/>
          <a:p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</a:t>
            </a:r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NACIONALNI OKVIR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78294" y="1055917"/>
            <a:ext cx="5157787" cy="823912"/>
          </a:xfrm>
        </p:spPr>
        <p:txBody>
          <a:bodyPr anchor="t"/>
          <a:lstStyle/>
          <a:p>
            <a:r>
              <a:rPr lang="sr-Latn-ME" dirty="0" smtClean="0"/>
              <a:t>EU OKVIR</a:t>
            </a:r>
            <a:endParaRPr lang="sr-Latn-M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346825" y="1027890"/>
            <a:ext cx="5183188" cy="823912"/>
          </a:xfrm>
        </p:spPr>
        <p:txBody>
          <a:bodyPr anchor="t"/>
          <a:lstStyle/>
          <a:p>
            <a:r>
              <a:rPr lang="sr-Latn-ME" dirty="0" smtClean="0"/>
              <a:t>NACIONALNI OKVIR</a:t>
            </a:r>
            <a:endParaRPr lang="sr-Latn-ME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6346825" y="1540167"/>
            <a:ext cx="5183188" cy="4871266"/>
          </a:xfrm>
        </p:spPr>
        <p:txBody>
          <a:bodyPr>
            <a:normAutofit fontScale="25000" lnSpcReduction="20000"/>
          </a:bodyPr>
          <a:lstStyle/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Ustav Crne Gore (nezavisnost </a:t>
            </a:r>
            <a:r>
              <a:rPr lang="sr-Latn-RS" altLang="sr-Latn-RS" sz="7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pravosuđa</a:t>
            </a:r>
            <a:r>
              <a:rPr lang="en-US" altLang="sr-Latn-RS" sz="7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sr-Latn-RS" sz="72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ljudska</a:t>
            </a:r>
            <a:r>
              <a:rPr lang="en-US" altLang="sr-Latn-RS" sz="7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72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prava</a:t>
            </a:r>
            <a:r>
              <a:rPr lang="sr-Latn-RS" altLang="sr-Latn-RS" sz="7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endParaRPr lang="sr-Latn-RS" altLang="sr-Latn-RS" sz="7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reforme pravosuđa 2024–2027 (+ AP 2026–2027) 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za borbu protiv korupcije 2024–2028 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Akcioni plan za Poglavlje 23 (rok: 2026) 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Zakon o sprječavanju korupcije (2024/2026 izmjene) 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Krivični zakonik (korupcija, organizovani kriminal) 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Zakon o medijima i AVM uslugama (2024) 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ME" altLang="sr-Latn-RS" sz="7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Zakon o zaštiti jednakosti i zabrani diskriminacije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sr-Latn-RS" sz="72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Zakon</a:t>
            </a:r>
            <a:r>
              <a:rPr lang="en-US" altLang="sr-Latn-RS" sz="7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en-US" altLang="sr-Latn-RS" sz="7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manjinskim</a:t>
            </a:r>
            <a:r>
              <a:rPr lang="en-US" altLang="sr-Latn-R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7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pravima</a:t>
            </a:r>
            <a:r>
              <a:rPr lang="en-US" altLang="sr-Latn-R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ME" altLang="sr-Latn-RS" sz="7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sr-Latn-RS" sz="7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7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slobodama</a:t>
            </a:r>
            <a:endParaRPr lang="sr-Latn-RS" altLang="sr-Latn-RS" sz="6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7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Zakon </a:t>
            </a:r>
            <a:r>
              <a:rPr lang="sr-Latn-RS" altLang="sr-Latn-R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životnom </a:t>
            </a:r>
            <a:r>
              <a:rPr lang="sr-Latn-RS" altLang="sr-Latn-RS" sz="7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partnerstvu</a:t>
            </a:r>
            <a:r>
              <a:rPr lang="en-US" altLang="sr-Latn-RS" sz="7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72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lica</a:t>
            </a:r>
            <a:r>
              <a:rPr lang="en-US" altLang="sr-Latn-RS" sz="7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72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istog</a:t>
            </a:r>
            <a:r>
              <a:rPr lang="en-US" altLang="sr-Latn-RS" sz="7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sr-Latn-RS" sz="72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pola</a:t>
            </a:r>
            <a:r>
              <a:rPr lang="sr-Latn-RS" altLang="sr-Latn-RS" sz="7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altLang="sr-Latn-R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(2020) 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inkluzije Roma i Egipćana 2021–2025 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zaštite osoba sa invaliditetom </a:t>
            </a:r>
            <a:r>
              <a:rPr lang="sr-Latn-RS" altLang="sr-Latn-RS" sz="7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2022–2027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ME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za unapređenje kvaliteta života LGBTIQ osoba u Crnoj Gori za period 2024-2028.</a:t>
            </a:r>
            <a:r>
              <a:rPr lang="sr-Latn-RS" altLang="sr-Latn-R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sr-Latn-RS" altLang="sr-Latn-RS" sz="7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7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Reformska </a:t>
            </a:r>
            <a:r>
              <a:rPr lang="sr-Latn-RS" altLang="sr-Latn-RS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agenda 2024–2027 </a:t>
            </a:r>
          </a:p>
          <a:p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M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ME" dirty="0"/>
          </a:p>
        </p:txBody>
      </p:sp>
      <p:sp>
        <p:nvSpPr>
          <p:cNvPr id="3" name="Rectangle 1"/>
          <p:cNvSpPr>
            <a:spLocks noGrp="1" noChangeArrowheads="1"/>
          </p:cNvSpPr>
          <p:nvPr>
            <p:ph sz="half" idx="2"/>
          </p:nvPr>
        </p:nvSpPr>
        <p:spPr bwMode="auto">
          <a:xfrm>
            <a:off x="478281" y="1427660"/>
            <a:ext cx="5479422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Vladavina prava kao temeljna vrijednost EU (član 2 TEU)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Pregovaračka poglavlja </a:t>
            </a: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23 i 24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ključni mehanizam uslovljavanja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Rule of Law Mechanism i godišnji izvještaji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Justice Scoreboard (efikasnost, kvalitet i nezavisnost pravosuđa)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Povelja EU o osnovnim pravima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Evropska konvencija o ljudskim pravima (ECHR)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antikorupcijski okvir + GRECO, UNCAC, OECD ACN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strategije: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Rodna ravnopravnost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LGBTIQ jednakost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Prava osoba sa invaliditetom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Anti-rasizam i inkluzija Roma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European Media Freedom Act (EMFA)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acquis u oblasti prava žrtava i pristupa pravdi </a:t>
            </a:r>
          </a:p>
        </p:txBody>
      </p:sp>
    </p:spTree>
    <p:extLst>
      <p:ext uri="{BB962C8B-B14F-4D97-AF65-F5344CB8AC3E}">
        <p14:creationId xmlns:p14="http://schemas.microsoft.com/office/powerpoint/2010/main" val="37879124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9224" y="-160400"/>
            <a:ext cx="6381665" cy="83997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KLJU</a:t>
            </a:r>
            <a:r>
              <a:rPr lang="sr-Latn-ME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ČNI INDIKATORI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728836"/>
              </p:ext>
            </p:extLst>
          </p:nvPr>
        </p:nvGraphicFramePr>
        <p:xfrm>
          <a:off x="413238" y="435023"/>
          <a:ext cx="11569654" cy="62634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60510"/>
                <a:gridCol w="1850065"/>
                <a:gridCol w="1084521"/>
                <a:gridCol w="1818167"/>
                <a:gridCol w="1956391"/>
              </a:tblGrid>
              <a:tr h="4634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INDIKATOR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CRNA GORA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EU-27  PROSJEK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CILJ/MJERILO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GODINA/IZVOR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</a:tr>
              <a:tr h="20222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Ukupna procjena za Poglavlje 23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Određeni nivo spremnosti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Završno mjerilo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2025, EC Report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101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Privremena mjerila za poglavlja 23&amp;24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Met (June 2024)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Usvojena završna mjerila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2024, EC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101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Akcioni planovi za završna mjerila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Usvojeni  (April 2025)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Krajnji rok - kraj 2026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2025, Gov. ME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868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Povjerenje javnosti u nezavisnost pravosuđa (građani)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EU avg ~56%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2025, KAS/Rule of Law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391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Povjerenje u nezavisnost pravosuđa (privreda)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35%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EU avg ~56%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2025, KAS/Rule of Law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075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Strategija reforme pravosuđa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2024–2027 </a:t>
                      </a:r>
                      <a:r>
                        <a:rPr lang="sr-Latn-ME" sz="1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(maj </a:t>
                      </a: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Implementacija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Ministarstvo pravde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265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Povećanje plata u pravosuđu od 30%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Usvojeno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Usvojene preporuke EK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2025, EC Report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335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Predsjednik Vrhovnog suda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Izabrana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2025, EC Report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258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Zaostatak predmeta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Značajan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Cilj – smanjenje zaostanka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2025, EC Report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328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Lica puštena iz pritvora (zbog kapaciteta)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~1,000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 Montenegro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533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Procjena borbe protiv korupcije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Moderately prepared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Dobra spremnost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2025, EC Report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249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Strategija za borbu protiv korupcije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2024–2028 (adopted June 2024)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Implementacija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ASK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391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Usklađenost sa preporukama GRECO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Partial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Puna usklađenost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2024, GRECO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201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Procjena Transparency International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Sistemska korupcija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(fenomen „zarobljene države“)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2025, TI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665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Proces ustavnih amandmana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Inicirano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Usvojeni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2025, EC Report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391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Životna partnerstva lica istog pola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Usvojen zakon jul 2020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Puna primjena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Law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391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Istanbulska konvencija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Ratified (2013)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Puna primjena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CoE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391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Konvencija o pravima osoba sa invaliditetom (CRPD)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Ratified (2009)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Puna primjena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UN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391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Zakon o zabrani diskriminacije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Najavljeni amandmani (2025)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Usvojen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EC/EP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855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Strategija inkluzije Roma i Egipćana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2021–2025 (potrebna priprema nove)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Nova strategija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Gov. ME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6956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Sloboda medija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Izazovi postoje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EMFA usklađenost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EC Report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583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Procesuiranje ratnih zločina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Dobar progres (4 slučaja ponovo otvorena)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Bilans rezultata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EC Report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409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Dijalog Vlada–NVO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Bio suspendovan od 2021, reaktiviran decembra 2025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Reaktiviran rad Savjeta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EC/EP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194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Ombudsman (Zaštitnik ljudskih prava i sloboda) 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Operational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Ojačani kapaciteti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EC Report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581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Usklađenost sa Zajedničkom vanjskom i bezbjednosnom politikom EU (CFSP)</a:t>
                      </a:r>
                      <a:endParaRPr lang="sr-Latn-ME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Very high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Puna usklađenost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EC Report, Ch. 31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84295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6560" y="0"/>
            <a:ext cx="10515600" cy="1325563"/>
          </a:xfrm>
        </p:spPr>
        <p:txBody>
          <a:bodyPr>
            <a:normAutofit/>
          </a:bodyPr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RAZVOJNI IZAZOVI (RI)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7287803"/>
              </p:ext>
            </p:extLst>
          </p:nvPr>
        </p:nvGraphicFramePr>
        <p:xfrm>
          <a:off x="318978" y="1093614"/>
          <a:ext cx="11281144" cy="4740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3887"/>
                <a:gridCol w="4441798"/>
                <a:gridCol w="1140154"/>
                <a:gridCol w="4625305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KOD RAZVOJNOG IZAZOVA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NAZIV RAZVOJNOG IZAZOVA</a:t>
                      </a:r>
                      <a:endParaRPr lang="sr-Latn-M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KOD RAZVOJNOG IZAZOVA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NAZIV RAZVOJNOG IZAZOVA</a:t>
                      </a:r>
                      <a:endParaRPr lang="sr-Latn-M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973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Nedovoljna nezavisnost pravosuđa i politizovano upravljanje pravosudnim sistemom (TC 428)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9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Obustavljen dijalog sa civilnim društvom u jednom periodu i slab okvir upravljanja građanskim prostorom (424) </a:t>
                      </a:r>
                    </a:p>
                  </a:txBody>
                  <a:tcPr marL="68580" marR="68580" marT="0" marB="0" anchor="ctr"/>
                </a:tc>
              </a:tr>
              <a:tr h="47478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2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Slabi kapaciteti pravosuđa i značajan zaostatak predmeta  (TC 428)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10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Ograničen pristup pravdi i pravnoj pomoći (430)</a:t>
                      </a:r>
                    </a:p>
                  </a:txBody>
                  <a:tcPr marL="68580" marR="68580" marT="0" marB="0" anchor="ctr"/>
                </a:tc>
              </a:tr>
              <a:tr h="48357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3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Nepotpuna digitalizacija pravosudnog sistema (429)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11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Slaba primjena prava žrtava (431)</a:t>
                      </a:r>
                    </a:p>
                  </a:txBody>
                  <a:tcPr marL="68580" marR="68580" marT="0" marB="0" anchor="ctr"/>
                </a:tc>
              </a:tr>
              <a:tr h="492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4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Korupcija i dalje rasprostranjena, uz ograničen broj pravosnažnih presuda u slučajevima visoke korupcije  (434)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12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Fragmentisana koordinacija reformi i upravljanja (435)</a:t>
                      </a:r>
                    </a:p>
                  </a:txBody>
                  <a:tcPr marL="68580" marR="68580" marT="0" marB="0" anchor="ctr"/>
                </a:tc>
              </a:tr>
              <a:tr h="4396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5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Slabi kapaciteti za borbu protiv pranja novca i finansiranja terorizma (433)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13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Nedostaci u kvalitetu izrade propisa i konsultacija sa zainteresovanim stranama (436)</a:t>
                      </a:r>
                    </a:p>
                  </a:txBody>
                  <a:tcPr marL="68580" marR="68580" marT="0" marB="0" anchor="ctr"/>
                </a:tc>
              </a:tr>
              <a:tr h="44840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6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Kontinuirana diskriminacija ranjivih grupa (422)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14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Ograničen pristup javnim informacijama i nedovoljna transparentnost u praksi  (432)</a:t>
                      </a:r>
                    </a:p>
                  </a:txBody>
                  <a:tcPr marL="68580" marR="68580" marT="0" marB="0" anchor="ctr"/>
                </a:tc>
              </a:tr>
              <a:tr h="5498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7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Nasilje nad ženama: jaz između zakonodavnog okvira i njegove primjene u praksi  (419)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15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Slabi sistemi podataka i donošenje politika zasnovanih na dokazima </a:t>
                      </a: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437)</a:t>
                      </a:r>
                    </a:p>
                  </a:txBody>
                  <a:tcPr marL="68580" marR="68580" marT="0" marB="0" anchor="ctr"/>
                </a:tc>
              </a:tr>
              <a:tr h="5498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8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Izazovi u oblasti slobode medija i neriješeni slučajevi napada na novinare (420)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16</a:t>
                      </a:r>
                      <a:endParaRPr lang="sr-Latn-ME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Nedovoljno razvijena primjena zaštite potrošača </a:t>
                      </a: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417)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5358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7389" y="330270"/>
            <a:ext cx="901528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sr-Latn-ME" sz="2400" b="1" dirty="0" smtClean="0">
                <a:latin typeface="Calibri"/>
              </a:rPr>
              <a:t>PRISTUP </a:t>
            </a:r>
            <a:r>
              <a:rPr sz="2400" b="1" dirty="0" smtClean="0">
                <a:latin typeface="Calibri"/>
              </a:rPr>
              <a:t>SWOT </a:t>
            </a:r>
            <a:r>
              <a:rPr lang="sr-Latn-ME" sz="2400" b="1" dirty="0" smtClean="0">
                <a:latin typeface="Calibri"/>
              </a:rPr>
              <a:t>ANALIZI </a:t>
            </a:r>
            <a:r>
              <a:rPr sz="2400" b="1" dirty="0" smtClean="0">
                <a:latin typeface="Calibri"/>
              </a:rPr>
              <a:t>– </a:t>
            </a:r>
            <a:r>
              <a:rPr lang="sr-Latn-ME" sz="2400" b="1" dirty="0" smtClean="0">
                <a:latin typeface="Calibri"/>
              </a:rPr>
              <a:t>PRAVA, JEDNAKOST I PRAVDA </a:t>
            </a:r>
            <a:r>
              <a:rPr lang="pt-BR" sz="2400" b="1" dirty="0" smtClean="0">
                <a:latin typeface="Calibri"/>
              </a:rPr>
              <a:t>(CRNA GORA)</a:t>
            </a:r>
            <a:endParaRPr lang="pt-BR" sz="2400" b="1" dirty="0">
              <a:latin typeface="Calibri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711381"/>
              </p:ext>
            </p:extLst>
          </p:nvPr>
        </p:nvGraphicFramePr>
        <p:xfrm>
          <a:off x="237389" y="929424"/>
          <a:ext cx="944654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4853"/>
                <a:gridCol w="4771688"/>
              </a:tblGrid>
              <a:tr h="2425798">
                <a:tc>
                  <a:txBody>
                    <a:bodyPr/>
                    <a:lstStyle/>
                    <a:p>
                      <a:r>
                        <a:rPr sz="2000" dirty="0">
                          <a:latin typeface="Calibri"/>
                        </a:rPr>
                        <a:t>💪 </a:t>
                      </a:r>
                      <a:r>
                        <a:rPr sz="2000" dirty="0" smtClean="0">
                          <a:latin typeface="Calibri"/>
                        </a:rPr>
                        <a:t>SNAGE</a:t>
                      </a:r>
                      <a:endParaRPr lang="sr-Latn-ME" sz="2000" dirty="0" smtClean="0">
                        <a:latin typeface="Calibri"/>
                      </a:endParaRPr>
                    </a:p>
                    <a:p>
                      <a:endParaRPr sz="600" dirty="0">
                        <a:latin typeface="Calibri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Napredan EU pristupni okvir i jasna mjerila za Poglavlja 23/24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Usvojene ključne strategije (reforma pravosuđa, borba protiv korupcije)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Visok nivo usklađenosti sa međunarodnim konvencijama (ljudska prava, rodna ravnopravnost)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Uspostavljene institucije (sudovi, tužilaštvo, ASK, Ombudsman)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Početni koraci u digitalizaciji pravosuđa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Normativni okvir za medije, antidiskriminaciju i civilno društvo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dirty="0">
                          <a:latin typeface="Calibri"/>
                        </a:rPr>
                        <a:t>⚠️ </a:t>
                      </a:r>
                      <a:r>
                        <a:rPr sz="2000" dirty="0" smtClean="0">
                          <a:latin typeface="Calibri"/>
                        </a:rPr>
                        <a:t>SLABOSTI</a:t>
                      </a:r>
                      <a:endParaRPr lang="sr-Latn-ME" sz="2000" dirty="0" smtClean="0">
                        <a:latin typeface="Calibri"/>
                      </a:endParaRPr>
                    </a:p>
                    <a:p>
                      <a:endParaRPr lang="sr-Latn-ME" sz="1050" dirty="0" smtClean="0">
                        <a:latin typeface="Calibri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Politizacija i nedovoljna nezavisnost pravosuđa (RI1)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Ograničeni kapaciteti i zaostatak predmeta (RI2)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Slabi rezultati u borbi protiv visoke korupcije (RI3)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Nedovoljni kapaciteti za AML/CFT (RI4)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Diskriminacija i slaba implementacija temeljnih prava (RI5)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Slaba primjena rodne ravnopravnosti i prava žrtava (RI6)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Izazovi u slobodi medija i bezbjednosti novinara (RI7)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Slabi podaci, monitoring i koordinacija reformi (RI8)</a:t>
                      </a:r>
                      <a:endParaRPr sz="14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2445141">
                <a:tc>
                  <a:txBody>
                    <a:bodyPr/>
                    <a:lstStyle/>
                    <a:p>
                      <a:r>
                        <a:rPr sz="2000" b="1" dirty="0">
                          <a:latin typeface="Calibri"/>
                        </a:rPr>
                        <a:t>🚀 </a:t>
                      </a:r>
                      <a:r>
                        <a:rPr sz="2000" b="1" dirty="0" smtClean="0">
                          <a:latin typeface="Calibri"/>
                        </a:rPr>
                        <a:t>PRILIKE</a:t>
                      </a:r>
                      <a:endParaRPr lang="sr-Latn-ME" sz="2000" b="1" dirty="0" smtClean="0">
                        <a:latin typeface="Calibri"/>
                      </a:endParaRPr>
                    </a:p>
                    <a:p>
                      <a:endParaRPr sz="1200" b="1" dirty="0">
                        <a:latin typeface="Calibri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 pristupanje kao snažan pokretač reformi (rok za mjerila 2026)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IPA III i druga EU podrška (pravosuđe, ljudska prava, borba protiv korupcije)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Planirane zakonodavne reforme (antidiskriminacija, zaštita podataka, ustavne izmjene)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Digitalizacija pravosuđa → veća efikasnost i pristup pravdi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Usklađivanje sa EU aktima (EMFA, Accessibility Act)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Reaktiviran dijalog Vlada–NVO (2025)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Jačanje evidence-based policymaking kroz EU alate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b="1" dirty="0">
                          <a:latin typeface="Calibri"/>
                        </a:rPr>
                        <a:t>⚡ </a:t>
                      </a:r>
                      <a:r>
                        <a:rPr sz="2000" b="1" dirty="0" smtClean="0">
                          <a:latin typeface="Calibri"/>
                        </a:rPr>
                        <a:t>PRIJETNJE</a:t>
                      </a:r>
                      <a:endParaRPr lang="sr-Latn-ME" sz="2000" b="1" dirty="0" smtClean="0">
                        <a:latin typeface="Calibri"/>
                      </a:endParaRPr>
                    </a:p>
                    <a:p>
                      <a:endParaRPr sz="1200" b="1" dirty="0">
                        <a:latin typeface="Calibri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Politički uticaj na pravosuđe i antikorupcijske institucije (RI1, RI3)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“Formalne” reforme bez stvarne implementacije (RI8)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Sistematska korupcija i elementi „zarobljene države“ (RI3)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Društvena polarizacija, govor mržnje i diskriminacija (RI5, RI7)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Odliv kadra i slabi administrativni kapaciteti (RI2, RI8)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Kašnjenje u ispunjavanju završnih mjerila (Poglavlja 23/24) (RI1–RI8 ukupno)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Politička i fiskalna nestabilnost → rizik za kontinuitet reformi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912944"/>
              </p:ext>
            </p:extLst>
          </p:nvPr>
        </p:nvGraphicFramePr>
        <p:xfrm>
          <a:off x="9832149" y="99519"/>
          <a:ext cx="2267701" cy="67478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2167"/>
                <a:gridCol w="1865534"/>
              </a:tblGrid>
              <a:tr h="1380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1</a:t>
                      </a: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Nedovoljna nezavisnost pravosuđa i politizovano upravljanje pravosudnim sistemom (TC </a:t>
                      </a:r>
                      <a:r>
                        <a:rPr lang="sr-Latn-ME" sz="95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428)</a:t>
                      </a:r>
                      <a:endParaRPr lang="sr-Latn-ME" sz="9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155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2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Slabi kapaciteti pravosuđa i značajan zaostatak predmeta  (TC 428)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3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Nepotpuna digitalizacija pravosudnog sistema (429)</a:t>
                      </a:r>
                      <a:endParaRPr lang="sr-Latn-ME" sz="9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18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4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Korupcija i dalje rasprostranjena, uz ograničen broj pravosnažnih presuda u slučajevima visoke korupcije  (434)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74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5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Slabi kapaciteti za borbu protiv pranja novca i finansiranja terorizma (433)</a:t>
                      </a:r>
                      <a:endParaRPr lang="sr-Latn-ME" sz="9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59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6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Kontinuirana diskriminacija ranjivih grupa (422)</a:t>
                      </a:r>
                      <a:endParaRPr lang="sr-Latn-ME" sz="9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7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Nasilje nad ženama: jaz između zakonodavnog okvira i njegove primjene u praksi  (419)</a:t>
                      </a:r>
                      <a:endParaRPr lang="sr-Latn-ME" sz="9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59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8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Izazovi u oblasti slobode medija i neriješeni slučajevi napada na novinare (420)</a:t>
                      </a:r>
                      <a:r>
                        <a:rPr lang="sr-Latn-ME" sz="9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endParaRPr lang="sr-Latn-ME" sz="9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9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Obustavljen dijalog sa civilnim društvom u jednom periodu i slab okvir upravljanja građanskim prostorom (424) </a:t>
                      </a:r>
                      <a:endParaRPr lang="sr-Latn-ME" sz="9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59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10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Ograničen pristup pravdi i pravnoj pomoći (430)</a:t>
                      </a:r>
                      <a:endParaRPr lang="sr-Latn-ME" sz="9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11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Slaba primjena prava žrtava (431)</a:t>
                      </a:r>
                      <a:endParaRPr lang="sr-Latn-ME" sz="9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12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Fragmentisana koordinacija reformi i upravljanja (435)</a:t>
                      </a:r>
                      <a:endParaRPr lang="sr-Latn-ME" sz="9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13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Nedostaci u kvalitetu izrade propisa i konsultacija sa zainteresovanim stranama (436)</a:t>
                      </a:r>
                      <a:endParaRPr lang="sr-Latn-ME" sz="9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14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Ograničen pristup javnim informacijama i nedovoljna transparentnost u praksi  (432)</a:t>
                      </a:r>
                      <a:endParaRPr lang="sr-Latn-ME" sz="9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15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Slabi sistemi podataka i donošenje politika zasnovanih na dokazima </a:t>
                      </a:r>
                      <a:r>
                        <a:rPr lang="sr-Latn-ME" sz="9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(437)</a:t>
                      </a:r>
                      <a:endParaRPr lang="sr-Latn-ME" sz="9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16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Nedovoljno razvijena primjena zaštite potrošača</a:t>
                      </a:r>
                      <a:r>
                        <a:rPr lang="sr-Latn-ME" sz="9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(417)</a:t>
                      </a:r>
                      <a:endParaRPr lang="sr-Latn-ME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0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765" y="-154701"/>
            <a:ext cx="10515600" cy="1325563"/>
          </a:xfrm>
        </p:spPr>
        <p:txBody>
          <a:bodyPr/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PITANJA ZA DISKUSIJU</a:t>
            </a:r>
            <a:endParaRPr lang="sr-Latn-ME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8157585"/>
              </p:ext>
            </p:extLst>
          </p:nvPr>
        </p:nvGraphicFramePr>
        <p:xfrm>
          <a:off x="201766" y="733646"/>
          <a:ext cx="11990234" cy="603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55068"/>
                <a:gridCol w="5435166"/>
              </a:tblGrid>
              <a:tr h="909706">
                <a:tc gridSpan="2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OBUHVAT SAME 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SITUACION</a:t>
                      </a: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ANALIZ</a:t>
                      </a: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b="1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</a:t>
                      </a:r>
                      <a:r>
                        <a:rPr lang="en-US" b="0" baseline="0" dirty="0" err="1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</a:t>
                      </a:r>
                      <a:r>
                        <a:rPr lang="en-US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0" baseline="0" dirty="0" err="1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obuhva</a:t>
                      </a:r>
                      <a:r>
                        <a:rPr lang="sr-Latn-ME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ćeni svi ključni nacionalni dokumenti?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postoji još neki značajan indikator, koji se računa za Crnu Goru u ovoj oblasti, a postoji i u EU? </a:t>
                      </a:r>
                      <a:endParaRPr lang="sr-Latn-ME" b="0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sr-Latn-ME"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sz="18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STRATEŠKA PITANJA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Koja su 3 ključna prioriteta za zatvaranje Poglavlja 23 i 24 do 2026?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osigurati stvarnu nezavisnost pravosuđa (ne samo formalnu)?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postići mjerljive rezultate u borbi protiv visoke korupcije?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unaprijediti povjerenje građana u institucije (trenutno nisko)?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defTabSz="914400" rtl="0" eaLnBrk="1" latinLnBrk="0" hangingPunct="1"/>
                      <a:r>
                        <a:rPr lang="sr-Latn-ME" sz="1800" b="1" kern="1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IMPLEMENTACIJA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postojeći kapaciteti mogu sprovesti reforme pravosuđa i antikorupcije?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ubrzati rješavanje zaostalih predmeta i povećati efikasnost sudova?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unaprijediti koordinaciju između pravosuđa, policije i drugih institucija?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Koji su ključni rizici za implementaciju završnih mjerila (politizacija, kapaciteti)?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sz="1800" b="1" kern="1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INVESTICIJE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Koje investicije imaju najveći efekat: digitalizacija pravosuđa ili jačanje kadrova?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obezbijediti održivo finansiranje reformi nakon IPA podrške?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prioritizovati ulaganja u pristup pravdi i zaštitu žrtava?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efikasnije koristiti EU fondove za reforme vladavine prava?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US" sz="18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FOKUS NA KORISNIKE/CILJNE</a:t>
                      </a:r>
                      <a:r>
                        <a:rPr lang="sr-Latn-ME" b="1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GRUPE</a:t>
                      </a:r>
                      <a:endParaRPr lang="sr-Latn-ME" b="1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unaprijediti pristup pravdi za ranjive grupe (Roma, OSI, žene, žrtve nasilja)?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osigurati efikasnu zaštitu žrtava i procesna prava u praksi?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poboljšati slobodu medija i sigurnost novinara?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ojačati ulogu civilnog društva u praćenju reformi i javnih politika? </a:t>
                      </a:r>
                    </a:p>
                    <a:p>
                      <a:endParaRPr lang="sr-Latn-ME"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07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7327E36-F4BB-A5D6-6110-5D1165932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48A53E-23C6-2ECF-9672-BD4151C64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Socijalna oblast</a:t>
            </a:r>
            <a:endParaRPr lang="en-GB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0D9FABD-5F90-AEA1-D18B-6A8AF64259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b="1" dirty="0"/>
              <a:t>Prioritetna oblast </a:t>
            </a:r>
            <a:r>
              <a:rPr lang="hr-HR" b="1" dirty="0" smtClean="0"/>
              <a:t>17</a:t>
            </a:r>
            <a:endParaRPr lang="en-GB" b="1" dirty="0"/>
          </a:p>
        </p:txBody>
      </p:sp>
      <p:pic>
        <p:nvPicPr>
          <p:cNvPr id="5" name="Picture 4">
            <a:extLst>
              <a:ext uri="{FF2B5EF4-FFF2-40B4-BE49-F238E27FC236}">
                <a16:creationId xmlns:lc="http://schemas.openxmlformats.org/drawingml/2006/lockedCanvas" xmlns:a16="http://schemas.microsoft.com/office/drawing/2014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id="{AF975976-84C8-131E-5CD7-F82E35FDAAEF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EFCFA"/>
              </a:clrFrom>
              <a:clrTo>
                <a:srgbClr val="FE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40" y="466090"/>
            <a:ext cx="3239770" cy="323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1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242" y="0"/>
            <a:ext cx="10515600" cy="1325563"/>
          </a:xfrm>
        </p:spPr>
        <p:txBody>
          <a:bodyPr/>
          <a:lstStyle/>
          <a:p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PA17  SOCIJALNA OBLAST</a:t>
            </a:r>
            <a:endParaRPr lang="sr-Latn-M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313" y="5188693"/>
            <a:ext cx="3610479" cy="1276528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484427"/>
              </p:ext>
            </p:extLst>
          </p:nvPr>
        </p:nvGraphicFramePr>
        <p:xfrm>
          <a:off x="340242" y="1325563"/>
          <a:ext cx="10855841" cy="4224094"/>
        </p:xfrm>
        <a:graphic>
          <a:graphicData uri="http://schemas.openxmlformats.org/drawingml/2006/table">
            <a:tbl>
              <a:tblPr/>
              <a:tblGrid>
                <a:gridCol w="5419998"/>
                <a:gridCol w="5435843"/>
              </a:tblGrid>
              <a:tr h="1840850">
                <a:tc>
                  <a:txBody>
                    <a:bodyPr/>
                    <a:lstStyle/>
                    <a:p>
                      <a:r>
                        <a:rPr lang="sr-Latn-ME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OBUHVAT </a:t>
                      </a:r>
                      <a:r>
                        <a:rPr lang="sr-Latn-ME" sz="16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OBLASTI</a:t>
                      </a:r>
                      <a:endParaRPr lang="en-US" sz="1600" b="1" i="0" u="none" strike="noStrike" dirty="0" smtClean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r>
                        <a:rPr lang="sr-Latn-M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</a:t>
                      </a:r>
                      <a:r>
                        <a:rPr lang="sr-Latn-ME" sz="16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Tržište rada i zapošljavanje </a:t>
                      </a:r>
                    </a:p>
                    <a:p>
                      <a:r>
                        <a:rPr lang="en-US" sz="16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sr-Latn-ME" sz="16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Socijalna zaštita i inkluzija </a:t>
                      </a:r>
                      <a:endParaRPr lang="en-US" sz="1600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6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sr-Latn-ME" sz="16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Smanjenje siromaštva i nejednakosti </a:t>
                      </a:r>
                    </a:p>
                    <a:p>
                      <a:r>
                        <a:rPr lang="en-US" sz="16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sr-Latn-ME" sz="16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Zaštita ranjivih grupa (djeca, stariji, OSI, nezaposleni) </a:t>
                      </a:r>
                    </a:p>
                    <a:p>
                      <a:r>
                        <a:rPr lang="en-US" sz="16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sr-Latn-ME" sz="16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Aktivne politike zapošljavanja i socijalne usluge </a:t>
                      </a:r>
                    </a:p>
                    <a:p>
                      <a:r>
                        <a:rPr lang="en-US" sz="16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sr-Latn-ME" sz="16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Socijalni dijalog i radnička prava </a:t>
                      </a:r>
                    </a:p>
                    <a:p>
                      <a:pPr algn="l" fontAlgn="t"/>
                      <a:endParaRPr lang="sr-Latn-M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ZNAČAJ OBLASTI</a:t>
                      </a:r>
                      <a:endParaRPr lang="en-US" sz="1600" b="1" i="0" u="none" strike="noStrike" dirty="0" smtClean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sr-Latn-ME" sz="105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05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6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Ključna za socijalnu koheziju i smanjenje nejednakosti 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indent="0" algn="l" fontAlgn="t">
                        <a:buFontTx/>
                        <a:buNone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Direktno utiče na kvalitet života građana </a:t>
                      </a:r>
                      <a:endParaRPr lang="en-US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fontAlgn="t">
                        <a:buFontTx/>
                        <a:buNone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Podržava inkluzivan ekonomski rast </a:t>
                      </a:r>
                      <a:endParaRPr lang="en-US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fontAlgn="t">
                        <a:buFontTx/>
                        <a:buNone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Povezana sa Evropskim stubom socijalnih prava </a:t>
                      </a:r>
                      <a:endParaRPr lang="en-US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fontAlgn="t">
                        <a:buFontTx/>
                        <a:buNone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Važna za stabilnost društva i smanjenje siromaštva </a:t>
                      </a:r>
                      <a:endParaRPr lang="en-US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fontAlgn="t">
                        <a:buFontTx/>
                        <a:buNone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Horizontalni uticaj na zapošljavanje, obrazovanje i zdravlje</a:t>
                      </a:r>
                      <a:endParaRPr lang="sr-Latn-ME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829"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 dirty="0" smtClean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sr-Latn-ME" sz="16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KLJUČNI IZAZOVI</a:t>
                      </a:r>
                      <a:endParaRPr lang="en-US" sz="1600" b="1" i="0" u="none" strike="noStrike" dirty="0" smtClean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sr-Latn-ME" sz="8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8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Visoka nezaposlenost mladih i ranjivih grupa </a:t>
                      </a:r>
                      <a:endParaRPr lang="en-US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fontAlgn="b">
                        <a:buFontTx/>
                        <a:buNone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Neusklađenost vještina i potreba tržišta rada </a:t>
                      </a:r>
                      <a:endParaRPr lang="en-US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fontAlgn="b">
                        <a:buFontTx/>
                        <a:buNone/>
                      </a:pPr>
                      <a:r>
                        <a:rPr lang="en-US" sz="160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Rizik od siromaštva i socijalne isključenosti </a:t>
                      </a:r>
                      <a:endParaRPr lang="en-US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fontAlgn="b">
                        <a:buFontTx/>
                        <a:buNone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Nedovoljno razvijene socijalne usluge i lokalni kapaciteti </a:t>
                      </a:r>
                      <a:endParaRPr lang="en-US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fontAlgn="b">
                        <a:buFontTx/>
                        <a:buNone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Neformalna ekonomija i nesigurni oblici rada </a:t>
                      </a:r>
                      <a:endParaRPr lang="en-US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fontAlgn="b">
                        <a:buFontTx/>
                        <a:buNone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Demografski trendovi (starenje stanovništva, migracije)</a:t>
                      </a:r>
                      <a:endParaRPr lang="sr-Latn-ME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spcBef>
                          <a:spcPts val="1200"/>
                        </a:spcBef>
                      </a:pPr>
                      <a:r>
                        <a:rPr lang="sr-Latn-ME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sr-Latn-ME" sz="1600" b="1" i="0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POVEZANOST </a:t>
                      </a:r>
                      <a:r>
                        <a:rPr lang="sr-Latn-ME" sz="16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 DRUGIM PRIORITETNIM </a:t>
                      </a:r>
                      <a:r>
                        <a:rPr lang="sr-Latn-ME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OBLASTIMA</a:t>
                      </a:r>
                      <a: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6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1600" dirty="0" smtClean="0"/>
                        <a:t>➡ </a:t>
                      </a: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PA5 Obrazovanje i vještine (tranzicija škola–tržište rada)</a:t>
                      </a:r>
                      <a:b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➡ PA16 Prava, jednakost i pravda (inkluzija, prava radnika, antidiskriminacija)</a:t>
                      </a:r>
                      <a:b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➡ PA11 Migracije i granica (integracija migranata na tržište rada)</a:t>
                      </a:r>
                      <a:b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sr-Latn-ME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➡ PA15 Bezbjednost / AML (socijalna stabilnost i smanjenje neformalne ekonomije)</a:t>
                      </a:r>
                      <a:endParaRPr lang="sr-Latn-ME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76976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5421" y="-218013"/>
            <a:ext cx="10515600" cy="804252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TEMATSKE CJELINE - PRIORITETI</a:t>
            </a:r>
            <a:endParaRPr lang="sr-Latn-ME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585673"/>
              </p:ext>
            </p:extLst>
          </p:nvPr>
        </p:nvGraphicFramePr>
        <p:xfrm>
          <a:off x="120808" y="103573"/>
          <a:ext cx="5532440" cy="64354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5585"/>
                <a:gridCol w="4766855"/>
              </a:tblGrid>
              <a:tr h="29284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5780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17.68 TRŽIŠTE RADA I ZAPOŠLJAVANJE</a:t>
                      </a:r>
                      <a:endParaRPr lang="sr-Latn-ME" sz="14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40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438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Poboljšanje </a:t>
                      </a: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pristupa zapošljavanju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07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439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Modernizacija i </a:t>
                      </a:r>
                      <a:r>
                        <a:rPr lang="sr-Latn-ME" sz="1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jačanje položaja </a:t>
                      </a: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institucija tržišta rada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01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440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Promocija učešća žena i rodne ravnopravnosti na tržištu rada*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07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441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Povećanje učešća državljana trećih zemalja na tržištu rada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07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442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Socio-ekonomska podrška izbjeglicama u trećim zemljama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0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443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Specifična podrška zapošljavanju mladih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0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444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Poboljšanje pristupa zapošljavanju za</a:t>
                      </a:r>
                      <a:r>
                        <a:rPr lang="sr-Latn-ME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marginalne zajednice, kao što su Romi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0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445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Poboljšanje pristupa zapošljavanju za osobe sa invaliditetom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47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446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Prilagođavanje radnika, preduzeća i preduzetnika promjenama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447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Samozapošljavanje i pokretanje poslovanja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91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448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Zdravlje i zaštita na radu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07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449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Podrška socijalnim partnerima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17.69 </a:t>
                      </a: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POMO</a:t>
                      </a: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Ć</a:t>
                      </a:r>
                      <a:r>
                        <a:rPr lang="sr-Latn-ME" sz="14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U HRANI I MATERIJALNA DAVANJA</a:t>
                      </a:r>
                      <a:endParaRPr lang="sr-Latn-M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450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Ublažavanje materijalne deprivacije/oskudice pružanjem pomoći u hrani i/ili materijalne pomoći za najugroženije, uključujući prateće mjere (osim u slučaju katastrofa)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451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Programi za sigurnost snabdijevanja hranom u domaćinstvima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452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Usluge za borbu protiv pothranjenosti (zaostajanje u tjelesnom razvoju, mršavost/gubitak tjelesne mase, nedostatak mikronutrijenata, gojaznost)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17.70 </a:t>
                      </a: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ZDRAVSTVO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453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Učinkovitost </a:t>
                      </a: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zdravstvenih sistema </a:t>
                      </a:r>
                      <a:r>
                        <a:rPr lang="sr-Latn-ME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(osim infrastrukture </a:t>
                      </a: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 </a:t>
                      </a:r>
                      <a:r>
                        <a:rPr lang="sr-Latn-ME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digitalizacije)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454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Digitalizacija u zdravstvu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455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Promocija zdravlja i prevencija bolesti, isključujući uticaje klimatskih promjena na zdravlje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456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Mjere usmjerene na klimatsku otpornost zdravstvenih usluga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457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Prevencija uticaja klimatskih promjena</a:t>
                      </a:r>
                      <a:r>
                        <a:rPr lang="sr-Latn-ME" sz="1000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na zdravlje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458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Osnovna sanitarna infrastruktura u trećim zemljama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459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Proizvodnja uređaja za čisto kuvanje u trećim zemljama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460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Reproduktivno zdravlje u trećim zemljama*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461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Zdravstvena zaštita za migrante u trećim zemljama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Zdravstvena infrastruktura</a:t>
                      </a:r>
                      <a:r>
                        <a:rPr lang="sr-Latn-ME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projektovanje i izgradnja novih zgrada s nultom ili gotovo nultim emisijama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463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Zdravstvena infrastruktura – projektovanje i izgradnja drugih vrsta zgrada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01561" y="6563830"/>
            <a:ext cx="114642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Nacrt </a:t>
            </a:r>
            <a:r>
              <a:rPr lang="sr-Latn-ME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regulative o praćenju budžetske potrošnje i učinka za Višegodišnji finansijski okvir (MFF) 2028–2034 (Aneks I</a:t>
            </a:r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, </a:t>
            </a:r>
            <a:r>
              <a:rPr lang="en-US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://eur-lex.europa.eu/legal-content/EN/TXT/?</a:t>
            </a:r>
            <a:r>
              <a:rPr lang="en-US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uri=CELEX%3A52025PC0545</a:t>
            </a:r>
            <a:r>
              <a:rPr lang="sr-Latn-ME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sr-Latn-ME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791836"/>
              </p:ext>
            </p:extLst>
          </p:nvPr>
        </p:nvGraphicFramePr>
        <p:xfrm>
          <a:off x="5799754" y="314742"/>
          <a:ext cx="6300097" cy="61200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1814"/>
                <a:gridCol w="5428283"/>
              </a:tblGrid>
              <a:tr h="2972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5780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17.05</a:t>
                      </a:r>
                      <a:r>
                        <a:rPr lang="sr-Latn-ME" sz="14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REFORME</a:t>
                      </a:r>
                      <a:endParaRPr lang="sr-Latn-M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78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464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Aktivne politike tržišta rada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69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465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Funkcionisanje tržišta rada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20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466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Rodna ravnopravnost, zabrana diskriminacije, jednake mogućnosti i </a:t>
                      </a:r>
                      <a:r>
                        <a:rPr lang="sr-Latn-ME" sz="1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zastupljenost*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62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467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Zdravstvo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52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468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Stanovanje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20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469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Dugotrajna njega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13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470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Penzijski sistemi i aktivno starenje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471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Siromaštvo, socijalna uključenost i socijalna zaštita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87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472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Zarade i određivanje zarada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87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Socijalna politika i regulatorni okvir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796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Politika sigurnosti snabdijevanja hranom i administrativno upravljanje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87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Osiguranje, strukovne penzije i lične penzije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391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17.71 </a:t>
                      </a: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SOCIJALNA UKLJUČENOST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421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476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Socijalna uključenost mladih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049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477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Socijalna integracija, uključujući pristup kvalitetnim uslugama za državljane trećih zemalja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478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Mjere za socijalnu uključenost i pristup kvalitetnim uslugama za osobe sa invaliditetom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479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Mjere </a:t>
                      </a:r>
                      <a:r>
                        <a:rPr lang="sr-Latn-ME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</a:t>
                      </a: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suzbijanje </a:t>
                      </a:r>
                      <a:r>
                        <a:rPr lang="sr-Latn-ME" sz="1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siromaštva djece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64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480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Mjere za socijalnu uključenost, uključujući pristup kvalitetnim uslugama za marginalizovane zajednice kao što su Romi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481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Dugotrajna njega, uključujući pružanje usluga njege u porodici i zajednic (</a:t>
                      </a:r>
                      <a:r>
                        <a:rPr lang="sr-Latn-ME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isključujući infrastrukturu</a:t>
                      </a:r>
                      <a:r>
                        <a:rPr lang="sr-Latn-ME" sz="1000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sr-Latn-ME" sz="1000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482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Mjere za socijalnu integraciju, uključujući pristup uslugama za osobe u riziku od siromaštva ili socijalne isključenosti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483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Mjere za rješavanje </a:t>
                      </a:r>
                      <a:r>
                        <a:rPr lang="sr-Latn-ME" sz="1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problema beskućništva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484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Podrška socijalnoj ekonomiji i socijalnim preduzećima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485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Podrška neformalnim/polu-formalnim finansijskim posrednicima u trećim zemljama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486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Ostala socijalna infrastruktura (uključujući predškolske ustanove i centre za njegu) – </a:t>
                      </a:r>
                      <a:r>
                        <a:rPr lang="sr-Latn-ME" sz="1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projektovanje </a:t>
                      </a: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 izgradnja novih zgrada sa nultom ili gotovo nultom emisijom*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487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Ostala socijalna infrastruktura (uključujući predškolske ustanove i centre za njegu) – </a:t>
                      </a:r>
                      <a:r>
                        <a:rPr lang="sr-Latn-ME" sz="1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projektovanje </a:t>
                      </a: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 izgradnja drugih </a:t>
                      </a:r>
                      <a:r>
                        <a:rPr lang="sr-Latn-ME" sz="1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vrsta zgrada*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2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488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Direktna novčana podrška domaćinstvima </a:t>
                      </a:r>
                      <a:r>
                        <a:rPr lang="sr-Latn-ME" sz="1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kojom</a:t>
                      </a:r>
                      <a:r>
                        <a:rPr lang="sr-Latn-ME" sz="10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se uzima u obzir posebna ranjivost primatelja zbog učinka sistema ETS 2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657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990" y="-184666"/>
            <a:ext cx="10515600" cy="1325563"/>
          </a:xfrm>
        </p:spPr>
        <p:txBody>
          <a:bodyPr>
            <a:normAutofit/>
          </a:bodyPr>
          <a:lstStyle/>
          <a:p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</a:t>
            </a:r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NACIONALNI OKVIR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45990" y="934543"/>
            <a:ext cx="5157787" cy="823912"/>
          </a:xfrm>
        </p:spPr>
        <p:txBody>
          <a:bodyPr anchor="t"/>
          <a:lstStyle/>
          <a:p>
            <a:r>
              <a:rPr lang="sr-Latn-ME" dirty="0" smtClean="0"/>
              <a:t>EU OKVIR</a:t>
            </a:r>
            <a:endParaRPr lang="sr-Latn-ME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93340" y="1552101"/>
            <a:ext cx="5637712" cy="3684588"/>
          </a:xfrm>
        </p:spPr>
        <p:txBody>
          <a:bodyPr>
            <a:no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Evropski stub socijalnih prava (EPSR)</a:t>
            </a:r>
            <a:br>
              <a:rPr lang="sr-Latn-RS" altLang="sr-Latn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r-Latn-RS" altLang="sr-Latn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zapošljavanje, socijalna zaštita, jednake mogućnosti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Akcioni plan EPSR (2030 ciljevi)</a:t>
            </a:r>
            <a:br>
              <a:rPr lang="sr-Latn-RS" altLang="sr-Latn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r-Latn-RS" altLang="sr-Latn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zaposlenost, smanjenje siromaštva, učešće u učenju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Evropska strategija zapošljavanja (EES)</a:t>
            </a:r>
            <a:br>
              <a:rPr lang="sr-Latn-RS" altLang="sr-Latn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r-Latn-RS" altLang="sr-Latn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koordinacija politika tržišta rada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Socijalni fond + (ESF+) i IPA III</a:t>
            </a:r>
            <a:br>
              <a:rPr lang="sr-Latn-RS" altLang="sr-Latn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r-Latn-RS" altLang="sr-Latn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finansiranje zapošljavanja i socijalne inkluzije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Garancija za mlade (Youth Guarantee)</a:t>
            </a:r>
            <a:br>
              <a:rPr lang="sr-Latn-RS" altLang="sr-Latn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r-Latn-RS" altLang="sr-Latn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zapošljavanje i aktivacija mladih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Child Guarantee</a:t>
            </a:r>
            <a:br>
              <a:rPr lang="sr-Latn-RS" altLang="sr-Latn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r-Latn-RS" altLang="sr-Latn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borba protiv siromaštva djece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strategije</a:t>
            </a:r>
            <a:r>
              <a:rPr lang="sr-Latn-RS" altLang="sr-Latn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sr-Latn-RS" altLang="sr-Latn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r-Latn-RS" altLang="sr-Latn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rodna ravnopravnost</a:t>
            </a:r>
            <a:br>
              <a:rPr lang="sr-Latn-RS" altLang="sr-Latn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r-Latn-RS" altLang="sr-Latn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prava osoba sa invaliditetom</a:t>
            </a:r>
            <a:br>
              <a:rPr lang="sr-Latn-RS" altLang="sr-Latn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r-Latn-RS" altLang="sr-Latn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socijalna inkluzija i borba protiv siromaštva </a:t>
            </a:r>
            <a:endParaRPr lang="sr-Latn-M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M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131052" y="934543"/>
            <a:ext cx="5183188" cy="823912"/>
          </a:xfrm>
        </p:spPr>
        <p:txBody>
          <a:bodyPr anchor="t"/>
          <a:lstStyle/>
          <a:p>
            <a:r>
              <a:rPr lang="sr-Latn-ME" dirty="0" smtClean="0"/>
              <a:t>NACIONALNI OKVIR</a:t>
            </a:r>
            <a:endParaRPr lang="sr-Latn-ME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6310730" y="1467852"/>
            <a:ext cx="5516312" cy="5390147"/>
          </a:xfrm>
        </p:spPr>
        <p:txBody>
          <a:bodyPr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Nacionalna </a:t>
            </a:r>
            <a:r>
              <a:rPr lang="en-U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trategija </a:t>
            </a:r>
            <a:r>
              <a:rPr lang="sr-Latn-RS" altLang="sr-Latn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zapošljavanja </a:t>
            </a: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2021-2025 (2026-2030 – u fazi pripreme)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 Garancija za mlade (implementacija u CG)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o migracijama i reintegraciji povratnika 2021-2025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Nacionalna strategija održivog razvoja, NSOR, do 2030. godine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razvoja sistema socijalne i dječje zaštite 2025-2028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deinstitucionalizacije 2025-2028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za prevenciju i zaštitu djece od nasilja 2025-2029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socijalne inkluzije Roma i Egipćana 2021-2025 </a:t>
            </a: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( 2026-2030 u finalnoj fazi </a:t>
            </a: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izrade)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razvoja zdravstva 2023-2027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Nacionalna strategija rodne ravnopravnosti 2025-2029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Zakon o radu i drugi zakoni iz oblasti rada i zapošljavanja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Zakon o socijalnoj i dječjoj zaštiti,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Zakon o doprinosima za obavezno socijalno osiguranje, Zakon o PIO,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Zakon o zaštiti jednakosti i zabrani diskriminacije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Reformska </a:t>
            </a:r>
            <a:r>
              <a:rPr lang="sr-Latn-RS" altLang="sr-Latn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agenda 2024–2027 i ERP 2025–2027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altLang="sr-Latn-RS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Uspostavjen insitucionalni okvir za oblasti rada, socijalnog staranja  i pružanja zdravstvenih usluga </a:t>
            </a:r>
          </a:p>
          <a:p>
            <a:endParaRPr lang="sr-Latn-ME" sz="1600" dirty="0"/>
          </a:p>
        </p:txBody>
      </p:sp>
    </p:spTree>
    <p:extLst>
      <p:ext uri="{BB962C8B-B14F-4D97-AF65-F5344CB8AC3E}">
        <p14:creationId xmlns:p14="http://schemas.microsoft.com/office/powerpoint/2010/main" val="197021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242" y="0"/>
            <a:ext cx="10515600" cy="1325563"/>
          </a:xfrm>
        </p:spPr>
        <p:txBody>
          <a:bodyPr/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 5  OBRAZOVANJE I VJEŠTINE</a:t>
            </a:r>
            <a:endParaRPr lang="sr-Latn-ME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340807"/>
              </p:ext>
            </p:extLst>
          </p:nvPr>
        </p:nvGraphicFramePr>
        <p:xfrm>
          <a:off x="340242" y="1193801"/>
          <a:ext cx="10915651" cy="4349735"/>
        </p:xfrm>
        <a:graphic>
          <a:graphicData uri="http://schemas.openxmlformats.org/drawingml/2006/table">
            <a:tbl>
              <a:tblPr/>
              <a:tblGrid>
                <a:gridCol w="5071165"/>
                <a:gridCol w="5844486"/>
              </a:tblGrid>
              <a:tr h="1840850">
                <a:tc>
                  <a:txBody>
                    <a:bodyPr/>
                    <a:lstStyle/>
                    <a:p>
                      <a:r>
                        <a:rPr lang="sr-Latn-ME" sz="20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OBUHVAT </a:t>
                      </a:r>
                      <a:r>
                        <a:rPr lang="sr-Latn-ME" sz="2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OBLASTI</a:t>
                      </a:r>
                      <a:endParaRPr lang="en-US" sz="2000" b="1" i="0" u="none" strike="noStrike" dirty="0" smtClean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endParaRPr lang="en-US" sz="1800" b="1" i="0" u="none" strike="noStrike" dirty="0" smtClean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buFont typeface="+mj-lt"/>
                        <a:buNone/>
                      </a:pPr>
                      <a:r>
                        <a:rPr lang="en-US" sz="18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sz="18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Svi nivoi obrazovanja (ECEC → visoko) </a:t>
                      </a:r>
                      <a:endParaRPr lang="en-US" sz="18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buFont typeface="+mj-lt"/>
                        <a:buNone/>
                      </a:pP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Stručno obrazovanje (VET) i obrazovanje odraslih</a:t>
                      </a:r>
                      <a:endParaRPr lang="en-US" sz="18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buFont typeface="+mj-lt"/>
                        <a:buNone/>
                      </a:pP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Digitalne i zelene vještine Mladi i sport</a:t>
                      </a:r>
                      <a:endParaRPr lang="sr-Latn-ME" sz="18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sr-Latn-M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2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ZNAČAJ OBLASTI</a:t>
                      </a:r>
                      <a:endParaRPr lang="en-US" sz="2000" b="1" i="0" u="none" strike="noStrike" dirty="0" smtClean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sr-Latn-ME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8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Ključna za konkurentnost i ekonomski rast </a:t>
                      </a:r>
                      <a:endParaRPr lang="en-US" sz="18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Direktan uticaj na zapošljivost i produktivnost </a:t>
                      </a:r>
                      <a:endParaRPr lang="en-US" sz="18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Temelj za socijalnu inkluziju i jednake šanse </a:t>
                      </a:r>
                      <a:endParaRPr lang="en-US" sz="18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Podrška EU integracijama (Poglavlje 26)</a:t>
                      </a:r>
                      <a:endParaRPr lang="sr-Latn-ME" sz="18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82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 smtClean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sr-Latn-ME" sz="2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KLJUČNI IZAZOVI</a:t>
                      </a:r>
                      <a:endParaRPr lang="en-US" sz="2000" b="1" i="0" u="none" strike="noStrike" dirty="0" smtClean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sr-Latn-ME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18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800" b="0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Slabi ishodi učenja (PISA jaz ≈ 2 godine) </a:t>
                      </a:r>
                      <a:endParaRPr lang="en-US" sz="18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Neusklađenost sa tržištem rada </a:t>
                      </a:r>
                      <a:endParaRPr lang="en-US" sz="18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Nizak kvalitet VET i visokog obrazovanja </a:t>
                      </a:r>
                      <a:endParaRPr lang="en-US" sz="18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Nisko učešće odraslih u učenju </a:t>
                      </a:r>
                      <a:endParaRPr lang="en-US" sz="18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Nedovoljna inkluzija ranjivih grupa</a:t>
                      </a:r>
                      <a:endParaRPr lang="sr-Latn-ME" sz="18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spcBef>
                          <a:spcPts val="300"/>
                        </a:spcBef>
                      </a:pPr>
                      <a:r>
                        <a:rPr lang="en-US" sz="1400" b="1" i="0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l" defTabSz="914400" rtl="0" eaLnBrk="1" fontAlgn="b" latinLnBrk="0" hangingPunct="1">
                        <a:spcBef>
                          <a:spcPts val="300"/>
                        </a:spcBef>
                      </a:pPr>
                      <a:r>
                        <a:rPr lang="en-US" sz="1800" b="1" i="0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sr-Latn-ME" sz="2000" b="1" i="0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POVEZANOST </a:t>
                      </a:r>
                      <a:r>
                        <a:rPr lang="sr-Latn-ME" sz="2000" b="1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 DRUGIM PRIORITETNIM </a:t>
                      </a:r>
                      <a:r>
                        <a:rPr lang="sr-Latn-ME" sz="20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OBLASTIMA</a:t>
                      </a:r>
                      <a:r>
                        <a:rPr lang="sr-Latn-ME" sz="20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20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r-Latn-M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sr-Latn-M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- </a:t>
                      </a:r>
                      <a:r>
                        <a:rPr lang="sr-Latn-ME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PA5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800" dirty="0" smtClean="0"/>
                        <a:t>➡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Tržište rada i zapošljavanje (PA17)</a:t>
                      </a:r>
                      <a:endParaRPr lang="en-US" sz="18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b" latinLnBrk="0" hangingPunct="1">
                        <a:spcBef>
                          <a:spcPts val="300"/>
                        </a:spcBef>
                      </a:pP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en-US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 </a:t>
                      </a:r>
                      <a:r>
                        <a:rPr lang="sr-Latn-ME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PA5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800" dirty="0" smtClean="0"/>
                        <a:t>➡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Ekonomski razvoj i konkurentnost </a:t>
                      </a:r>
                      <a:endParaRPr lang="en-US" sz="18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b" latinLnBrk="0" hangingPunct="1">
                        <a:spcBef>
                          <a:spcPts val="300"/>
                        </a:spcBef>
                      </a:pPr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en-US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 </a:t>
                      </a:r>
                      <a:r>
                        <a:rPr lang="sr-Latn-ME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PA5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800" dirty="0" smtClean="0"/>
                        <a:t>➡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Digitalna i zelena tranzicija</a:t>
                      </a:r>
                      <a:endParaRPr lang="en-US" sz="18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b" latinLnBrk="0" hangingPunct="1">
                        <a:spcBef>
                          <a:spcPts val="300"/>
                        </a:spcBef>
                      </a:pP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en-US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 </a:t>
                      </a:r>
                      <a:r>
                        <a:rPr lang="sr-Latn-ME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PA5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800" dirty="0" smtClean="0"/>
                        <a:t>➡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Socijalna inkluzija i jednakost (PA16) </a:t>
                      </a:r>
                      <a:endParaRPr lang="en-US" sz="18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b" latinLnBrk="0" hangingPunct="1">
                        <a:spcBef>
                          <a:spcPts val="1200"/>
                        </a:spcBef>
                      </a:pPr>
                      <a:endParaRPr lang="sr-Latn-ME" sz="18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536" y="5535585"/>
            <a:ext cx="3311870" cy="1201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8579563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554" y="0"/>
            <a:ext cx="6381665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KLJU</a:t>
            </a:r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ČNI INDIKATORI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209802"/>
              </p:ext>
            </p:extLst>
          </p:nvPr>
        </p:nvGraphicFramePr>
        <p:xfrm>
          <a:off x="413239" y="1011804"/>
          <a:ext cx="11262946" cy="50552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54415"/>
                <a:gridCol w="1990026"/>
                <a:gridCol w="1328773"/>
                <a:gridCol w="1653075"/>
                <a:gridCol w="1736657"/>
              </a:tblGrid>
              <a:tr h="4634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INDIKATOR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CRNA GORA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EU-27  PROSJEK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CILJ/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MJERILO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GODINA/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IZVOR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</a:tr>
              <a:tr h="20222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Stopa nezaposlenosti (15-64)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11.60%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~6.0%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2024, MONSTAT LFS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101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Nezaposlenost mladih (</a:t>
                      </a:r>
                      <a:r>
                        <a:rPr lang="sr-Latn-ME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15–29)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26.00%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~14.5%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2024, MONSTAT LFS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101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NEET stopa (15–24)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15.0%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~11.2%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2025, </a:t>
                      </a: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MONSTAT LFS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573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Dugoročna </a:t>
                      </a:r>
                      <a:r>
                        <a:rPr lang="sr-Latn-ME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nezaposlenost, nezaposleni 12mj.+/uk. Nezaposlenost, (% </a:t>
                      </a: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ukupno)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61.9%</a:t>
                      </a:r>
                      <a:endParaRPr lang="sr-Latn-ME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~37%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2025, </a:t>
                      </a: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MONSTAT LFS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573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11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Dugoročna nezaposlenost, 12mj.+ (% ukupno) - žene</a:t>
                      </a:r>
                      <a:endParaRPr lang="sr-Latn-ME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63.8%</a:t>
                      </a:r>
                      <a:endParaRPr lang="sr-Latn-ME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453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Stopa zaposlenosti (20–64)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~58%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~75.3%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-6858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78% (cilj EU 2030)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2024, MONSTAT/Eurostat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Stopa rizika od siromaštva (AROP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20.30%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~16.0%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2022, EU-SILC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453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Stopa rizika od siromaštva ili socijalne isključenosti (AROPE)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~28%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~21.4%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cilj EU -15miliona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2022, EU-SILC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335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Uticaj socijalnih transfera na smanjenje siromaštva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Slab (bez penzija)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~33% smanjenje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2022, ESSPROS/RCC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181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S80/S20 odnos dohodovnih kvintila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-5715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Visok (među najvišima u WB6)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~4.7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2022, EU-SILC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6603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Ukupna stopa fertiliteta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1.7-2.0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~1.46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Nivo proste reprodukcije: 2.1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2023, MONSTAT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6459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Stanovništvo (Popis 2023)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</a:t>
                      </a:r>
                      <a:r>
                        <a:rPr lang="sr-Latn-ME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623,633 (</a:t>
                      </a: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rizik smajenja)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2023, MONSTAT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583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Udio stanovništva 65+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~17% (udvostručenje do 2035*)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~21.3%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2023, MONSTAT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806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Minimalna neto zarada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€600/€800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Direktiva2022/2041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oktobar 2024, </a:t>
                      </a:r>
                      <a:r>
                        <a:rPr lang="sr-Latn-ME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Zakon </a:t>
                      </a: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 radu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583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Doprinos za penzijsko i invalidsko osiguranje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10% (sa 20.5%)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oktobar 2024, </a:t>
                      </a:r>
                      <a:r>
                        <a:rPr lang="sr-Latn-ME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Zakon </a:t>
                      </a: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 PIO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378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Ukupan broj korisnika penzija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131,824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septembar 2025, </a:t>
                      </a:r>
                      <a:r>
                        <a:rPr lang="sr-Latn-ME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Fond </a:t>
                      </a: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PIO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301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Minimalna penzija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€ 450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decembar 2023, Zakon o PIO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280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Javna potrošnja za zdravstvo (% javne potrošnje)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14.40%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~15%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2021, WHO/Euro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939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Izdaci „iz džepa</a:t>
                      </a:r>
                      <a:r>
                        <a:rPr lang="sr-Latn-ME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“– </a:t>
                      </a: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lična izdvajanja za </a:t>
                      </a:r>
                      <a:r>
                        <a:rPr lang="sr-Latn-ME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zdravSTVENU </a:t>
                      </a: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zaštitu  (% ukupno)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~38%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~15%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2021, WHO/Euro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280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Investicije u zdravstvenu infrastrukturu (2024)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26,1 mil € realizovano; 47,3 mil € ugovoreno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2024, Ministarstvo zdravlja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81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Izdvajanja za socijalnu zaštitu (% budžeta)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Strategija2025-2028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116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Stopa ranog napuštanja školovanja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4.90%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~9.5%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&lt;9% (cilj EU)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2024, MONSTAT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716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Status Poglavlja 19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Određeni nivo pripremljenosti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Zatvarajuća mjerila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2025, Izvještaj EK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48194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RAZVOJNI IZAZOVI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7989340"/>
              </p:ext>
            </p:extLst>
          </p:nvPr>
        </p:nvGraphicFramePr>
        <p:xfrm>
          <a:off x="676656" y="1614610"/>
          <a:ext cx="10524744" cy="3637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3924"/>
                <a:gridCol w="9230820"/>
              </a:tblGrid>
              <a:tr h="7171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KOD RAZVOJNOG IZAZOVA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NAZIV RAZVOJNOG IZAZOVA</a:t>
                      </a:r>
                      <a:endParaRPr lang="sr-Latn-M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13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</a:t>
                      </a:r>
                      <a:endParaRPr lang="sr-Latn-M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Slab učinak tržišta rada i strukturna nezaposlenost </a:t>
                      </a:r>
                      <a:r>
                        <a:rPr lang="sr-Latn-ME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(veza</a:t>
                      </a:r>
                      <a:r>
                        <a:rPr lang="sr-Latn-ME" sz="14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tematske cjeline: </a:t>
                      </a:r>
                      <a:r>
                        <a:rPr lang="sr-Latn-ME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438</a:t>
                      </a:r>
                      <a:r>
                        <a:rPr lang="sr-Latn-ME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439, </a:t>
                      </a:r>
                      <a:r>
                        <a:rPr lang="sr-Latn-ME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444, 445, </a:t>
                      </a:r>
                      <a:r>
                        <a:rPr lang="sr-Latn-ME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464, 465)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517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2</a:t>
                      </a:r>
                      <a:endParaRPr lang="sr-Latn-M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Niska stopa zaposlenosti i učešća radne snage (</a:t>
                      </a: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438, 440, 443, 446)</a:t>
                      </a:r>
                    </a:p>
                  </a:txBody>
                  <a:tcPr marL="68580" marR="68580" marT="0" marB="0" anchor="ctr"/>
                </a:tc>
              </a:tr>
              <a:tr h="2834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3</a:t>
                      </a:r>
                      <a:endParaRPr lang="sr-Latn-M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Neadekvatno ciljane i nedovoljno efikasne mjere socijalne zaštite (471, 482, 488)</a:t>
                      </a:r>
                      <a:endParaRPr lang="sr-Latn-M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260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4</a:t>
                      </a:r>
                      <a:endParaRPr lang="sr-Latn-M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Visok rizik od siromaštva i socijalne </a:t>
                      </a:r>
                      <a:r>
                        <a:rPr lang="sr-Latn-ME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isključenosti </a:t>
                      </a:r>
                      <a:r>
                        <a:rPr lang="en-US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471, 479, 480, 482)</a:t>
                      </a: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5</a:t>
                      </a:r>
                      <a:endParaRPr lang="sr-Latn-M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Demografski pad i starenje stanovništva (470, 469)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60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6</a:t>
                      </a:r>
                      <a:endParaRPr lang="sr-Latn-M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Neodrživ penzijski i sistem socijalnog osiguranja (470)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260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7</a:t>
                      </a:r>
                      <a:endParaRPr lang="sr-Latn-M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Neefikasnosti zdravstvenog sistema i nedostatak kadra (</a:t>
                      </a: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453, 462, 463, 467)</a:t>
                      </a:r>
                    </a:p>
                  </a:txBody>
                  <a:tcPr marL="68580" marR="68580" marT="0" marB="0" anchor="ctr"/>
                </a:tc>
              </a:tr>
              <a:tr h="29260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 8</a:t>
                      </a:r>
                      <a:endParaRPr lang="sr-Latn-M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Regionalni dispariteti u pristupu uslugama i prilikama (</a:t>
                      </a: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438, 471, 482)</a:t>
                      </a:r>
                    </a:p>
                  </a:txBody>
                  <a:tcPr marL="68580" marR="68580" marT="0" marB="0" anchor="ctr"/>
                </a:tc>
              </a:tr>
              <a:tr h="29260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 9</a:t>
                      </a:r>
                      <a:endParaRPr lang="sr-Latn-M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Nedovoljno razvijene socijalne usluge u zajednici (</a:t>
                      </a: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481, 482, 486, 487)</a:t>
                      </a:r>
                    </a:p>
                  </a:txBody>
                  <a:tcPr marL="68580" marR="68580" marT="0" marB="0" anchor="ctr"/>
                </a:tc>
              </a:tr>
              <a:tr h="29260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 10</a:t>
                      </a:r>
                      <a:endParaRPr lang="sr-Latn-ME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Slaba koordinacija politika i kapacitet za implementaciju (</a:t>
                      </a:r>
                      <a:r>
                        <a:rPr lang="sr-Latn-M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465, 466, 467, 471)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63053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291" y="-50185"/>
            <a:ext cx="768845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sr-Latn-ME" sz="2400" b="1" dirty="0" smtClean="0">
                <a:latin typeface="Calibri"/>
              </a:rPr>
              <a:t>PRISTUP </a:t>
            </a:r>
            <a:r>
              <a:rPr sz="2400" b="1" dirty="0" smtClean="0">
                <a:latin typeface="Calibri"/>
              </a:rPr>
              <a:t>SWOT </a:t>
            </a:r>
            <a:r>
              <a:rPr lang="sr-Latn-ME" sz="2400" b="1" dirty="0" smtClean="0">
                <a:latin typeface="Calibri"/>
              </a:rPr>
              <a:t>ANALIZI </a:t>
            </a:r>
            <a:r>
              <a:rPr sz="2400" b="1" dirty="0" smtClean="0">
                <a:latin typeface="Calibri"/>
              </a:rPr>
              <a:t>– </a:t>
            </a:r>
            <a:r>
              <a:rPr lang="sr-Latn-ME" sz="2400" b="1" dirty="0" smtClean="0">
                <a:latin typeface="Calibri"/>
              </a:rPr>
              <a:t>SOCIJALNA OBLAST</a:t>
            </a:r>
            <a:r>
              <a:rPr lang="pt-BR" sz="2400" b="1" dirty="0" smtClean="0">
                <a:latin typeface="Calibri"/>
              </a:rPr>
              <a:t>(CRNA GORA)</a:t>
            </a:r>
            <a:endParaRPr lang="pt-BR" sz="2400" b="1" dirty="0">
              <a:latin typeface="Calibri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432971"/>
              </p:ext>
            </p:extLst>
          </p:nvPr>
        </p:nvGraphicFramePr>
        <p:xfrm>
          <a:off x="140291" y="329173"/>
          <a:ext cx="10537234" cy="655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9334"/>
                <a:gridCol w="6057900"/>
              </a:tblGrid>
              <a:tr h="2950845">
                <a:tc>
                  <a:txBody>
                    <a:bodyPr/>
                    <a:lstStyle/>
                    <a:p>
                      <a:r>
                        <a:rPr sz="2000" dirty="0">
                          <a:latin typeface="Calibri"/>
                        </a:rPr>
                        <a:t>💪 </a:t>
                      </a:r>
                      <a:r>
                        <a:rPr sz="2000" dirty="0" smtClean="0">
                          <a:latin typeface="Calibri"/>
                        </a:rPr>
                        <a:t>SNAGE</a:t>
                      </a:r>
                      <a:endParaRPr sz="900" dirty="0">
                        <a:latin typeface="Calibri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/>
                          <a:ea typeface="+mn-ea"/>
                          <a:cs typeface="+mn-cs"/>
                        </a:rPr>
                        <a:t>Usklađen normativni i strateški okvir sa EU standardima (Evropski stub socijalnih prava, Poglavlje 19 i 28)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/>
                          <a:ea typeface="+mn-ea"/>
                          <a:cs typeface="+mn-cs"/>
                        </a:rPr>
                        <a:t>Razvijen institucionalni okvir (ministarstva, ZZZCG, CSR, Socijalni savjet)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/>
                          <a:ea typeface="+mn-ea"/>
                          <a:cs typeface="+mn-cs"/>
                        </a:rPr>
                        <a:t>Pokrenute ključne reforme (Garancija za mlade, deinstitucionalizacija, reforma socijalne zaštite, modernizacija zdravstva)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/>
                          <a:ea typeface="+mn-ea"/>
                          <a:cs typeface="+mn-cs"/>
                        </a:rPr>
                        <a:t>Univerzalna zdravstvena zaštita finansirana iz budžeta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/>
                          <a:ea typeface="+mn-ea"/>
                          <a:cs typeface="+mn-cs"/>
                        </a:rPr>
                        <a:t>Povećanje minimalne zarade i unapređenje radnog zakonodavstva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/>
                          <a:ea typeface="+mn-ea"/>
                          <a:cs typeface="+mn-cs"/>
                        </a:rPr>
                        <a:t>Aktivno učešće u EU i regionalnim inicijativama (IPA III, ESAP)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dirty="0">
                          <a:latin typeface="Calibri"/>
                        </a:rPr>
                        <a:t>⚠️ </a:t>
                      </a:r>
                      <a:r>
                        <a:rPr sz="2000" dirty="0" smtClean="0">
                          <a:latin typeface="Calibri"/>
                        </a:rPr>
                        <a:t>SLABOSTI</a:t>
                      </a:r>
                      <a:endParaRPr sz="900" dirty="0">
                        <a:latin typeface="Calibri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/>
                          <a:ea typeface="+mn-ea"/>
                          <a:cs typeface="+mn-cs"/>
                        </a:rPr>
                        <a:t>Visoka dugoročna nezaposlenost i strukturne neefikasnosti tržišta rada (RI1)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/>
                          <a:ea typeface="+mn-ea"/>
                          <a:cs typeface="+mn-cs"/>
                        </a:rPr>
                        <a:t>Niska stopa zaposlenosti i učešća (žene, mladi) (RI2)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/>
                          <a:ea typeface="+mn-ea"/>
                          <a:cs typeface="+mn-cs"/>
                        </a:rPr>
                        <a:t>Neefikasno i slabo ciljano socijalno davanje (RI3)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/>
                          <a:ea typeface="+mn-ea"/>
                          <a:cs typeface="+mn-cs"/>
                        </a:rPr>
                        <a:t>Visok nivo siromaštva i socijalne isključenosti (RI4)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/>
                          <a:ea typeface="+mn-ea"/>
                          <a:cs typeface="+mn-cs"/>
                        </a:rPr>
                        <a:t>Regionalni dispariteti u pristupu uslugama (RI8)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/>
                          <a:ea typeface="+mn-ea"/>
                          <a:cs typeface="+mn-cs"/>
                        </a:rPr>
                        <a:t>Nedovoljno razvijene usluge u zajednici i spor proces deinstitucionalizacije (RI9)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/>
                          <a:ea typeface="+mn-ea"/>
                          <a:cs typeface="+mn-cs"/>
                        </a:rPr>
                        <a:t>Neefikasnosti zdravstvenog sistema i nedostatak kadra (RI7)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/>
                          <a:ea typeface="+mn-ea"/>
                          <a:cs typeface="+mn-cs"/>
                        </a:rPr>
                        <a:t>Slabi administrativni kapaciteti i koordinacija politika (RI10)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/>
                          <a:ea typeface="+mn-ea"/>
                          <a:cs typeface="+mn-cs"/>
                        </a:rPr>
                        <a:t>Neusklađenost vještina i potreba tržišta rada (RI1/RI2)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lt1"/>
                          </a:solidFill>
                          <a:latin typeface="Calibri"/>
                          <a:ea typeface="+mn-ea"/>
                          <a:cs typeface="+mn-cs"/>
                        </a:rPr>
                        <a:t>Izostanak sveobuhvatne demografske politike (RI5)</a:t>
                      </a:r>
                      <a:endParaRPr lang="en-US" sz="1400" b="1" kern="1200" dirty="0" smtClean="0">
                        <a:solidFill>
                          <a:schemeClr val="lt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445141">
                <a:tc>
                  <a:txBody>
                    <a:bodyPr/>
                    <a:lstStyle/>
                    <a:p>
                      <a:r>
                        <a:rPr sz="2000" b="1" dirty="0">
                          <a:latin typeface="Calibri"/>
                        </a:rPr>
                        <a:t>🚀 </a:t>
                      </a:r>
                      <a:r>
                        <a:rPr sz="2000" b="1" dirty="0" smtClean="0">
                          <a:latin typeface="Calibri"/>
                        </a:rPr>
                        <a:t>PRILIKE</a:t>
                      </a:r>
                      <a:endParaRPr sz="1200" b="1" dirty="0">
                        <a:latin typeface="Calibri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Proces pristupanja EU kao ključni pokretač reformi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Dostupnost EU finansiranja (IPA III, ESF+, EU4Health)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Širenje Garancije za mlade i aktivnih politika zapošljavanja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Razvoj usluga u zajednici i dugotrajne njege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Digitalizacija sistema (e-Social, IHIS)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Investicije u zdravstvenu infrastrukturu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Povećanje učešća žena kroz razvoj usluga brige i fleksibilnih oblika rada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Razvoj socijalne ekonomije i socijalnih preduzeća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Novi strateški okviri (zapošljavanje, Roma inkluzija, demografija)</a:t>
                      </a:r>
                      <a:endParaRPr sz="1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b="1" dirty="0">
                          <a:latin typeface="Calibri"/>
                        </a:rPr>
                        <a:t>⚡ </a:t>
                      </a:r>
                      <a:r>
                        <a:rPr sz="2000" b="1" dirty="0" smtClean="0">
                          <a:latin typeface="Calibri"/>
                        </a:rPr>
                        <a:t>PRIJETNJE</a:t>
                      </a:r>
                      <a:endParaRPr sz="1200" b="1" dirty="0">
                        <a:latin typeface="Calibri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Demografski pad, starenje i emigracija → smanjenje radne snage i rast pritiska na sisteme (RI5, RI6)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Fiskalni pritisci na penzioni i sistem socijalne zaštite (pad doprinosa + starenje) (RI6, RI3)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Odliv kadra (“brain drain”), posebno u zdravstvu (RI7)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Uporno siromaštvo i rast nejednakosti (slab uticaj transfera) (RI4, RI4)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Produbljivanje regionalnih dispariteta i depopulacija sjevera (RI8)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Slabi administrativni kapaciteti za implementaciju EU fondova (RI 10)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Visok nivo neformalne ekonomije i nesigurnih oblika rada (RI 11, RI 12)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Rast potražnje za zdravstvenim i uslugama dugotrajne njege (RI 5, RI 7)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Spoljni ekonomski šokovi (inflacija, krize) koji utiču na zaposlenost i siromaštvo (RI11, RI14)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sr-Latn-ME" sz="1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Rizik od sporog sprovođenja reformi i formalne usklađenosti bez rezultata (RI 10)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311487"/>
              </p:ext>
            </p:extLst>
          </p:nvPr>
        </p:nvGraphicFramePr>
        <p:xfrm>
          <a:off x="10791825" y="0"/>
          <a:ext cx="1314450" cy="68709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889"/>
                <a:gridCol w="1030561"/>
              </a:tblGrid>
              <a:tr h="7073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1</a:t>
                      </a:r>
                      <a:endParaRPr lang="sr-Latn-M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Slab učinak tržišta rada i strukturna nezaposlenost </a:t>
                      </a:r>
                      <a:r>
                        <a:rPr lang="sr-Latn-ME" sz="9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(veza</a:t>
                      </a:r>
                      <a:r>
                        <a:rPr lang="sr-Latn-ME" sz="9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tematske cjeline: </a:t>
                      </a:r>
                      <a:r>
                        <a:rPr lang="sr-Latn-ME" sz="9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438</a:t>
                      </a:r>
                      <a:r>
                        <a:rPr lang="sr-Latn-ME" sz="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439, 444, 445, 464, 465)</a:t>
                      </a:r>
                      <a:endParaRPr lang="sr-Latn-ME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822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RI2</a:t>
                      </a:r>
                      <a:endParaRPr lang="sr-Latn-M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Niska stopa zaposlenosti i učešća radne snage (</a:t>
                      </a:r>
                      <a:r>
                        <a:rPr lang="sr-Latn-ME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438, 440, 443, 446)</a:t>
                      </a:r>
                    </a:p>
                  </a:txBody>
                  <a:tcPr marL="68580" marR="68580" marT="0" marB="0" anchor="ctr"/>
                </a:tc>
              </a:tr>
              <a:tr h="5658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RI3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Neadekvatno ciljane i nedovoljno efikasne mjere socijalne zaštite (471, 482, 488)</a:t>
                      </a:r>
                      <a:endParaRPr lang="sr-Latn-M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244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RI4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Visok rizik od siromaštva i socijalne </a:t>
                      </a:r>
                      <a:r>
                        <a:rPr lang="sr-Latn-ME" sz="9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isključenosti </a:t>
                      </a:r>
                      <a:r>
                        <a:rPr lang="en-US" sz="9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sr-Latn-ME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471, 479, 480, 482)</a:t>
                      </a:r>
                    </a:p>
                  </a:txBody>
                  <a:tcPr marL="68580" marR="68580" marT="0" marB="0" anchor="ctr"/>
                </a:tc>
              </a:tr>
              <a:tr h="4244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RI5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Demografski pad i starenje stanovništva (470, 469)</a:t>
                      </a:r>
                      <a:endParaRPr lang="sr-Latn-M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244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RI6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Neodrživ penzijski i sistem socijalnog osiguranja (470)</a:t>
                      </a:r>
                      <a:endParaRPr lang="sr-Latn-M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658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RI7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Neefikasnosti zdravstvenog sistema i nedostatak kadra (</a:t>
                      </a:r>
                      <a:r>
                        <a:rPr lang="sr-Latn-ME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453, 462, 463, 467)</a:t>
                      </a:r>
                    </a:p>
                  </a:txBody>
                  <a:tcPr marL="68580" marR="68580" marT="0" marB="0" anchor="ctr"/>
                </a:tc>
              </a:tr>
              <a:tr h="4244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RI8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Regionalni dispariteti u pristupu uslugama i prilikama (</a:t>
                      </a:r>
                      <a:r>
                        <a:rPr lang="sr-Latn-ME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438, 471, 482)</a:t>
                      </a:r>
                    </a:p>
                  </a:txBody>
                  <a:tcPr marL="68580" marR="68580" marT="0" marB="0" anchor="ctr"/>
                </a:tc>
              </a:tr>
              <a:tr h="5658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RI9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Nedovoljno razvijene socijalne usluge u zajednici (</a:t>
                      </a:r>
                      <a:r>
                        <a:rPr lang="sr-Latn-ME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481, 482, 486, 487)</a:t>
                      </a:r>
                    </a:p>
                  </a:txBody>
                  <a:tcPr marL="68580" marR="68580" marT="0" marB="0" anchor="ctr"/>
                </a:tc>
              </a:tr>
              <a:tr h="5658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RI10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Slaba koordinacija politika i kapacitet za implementaciju (</a:t>
                      </a:r>
                      <a:r>
                        <a:rPr lang="sr-Latn-ME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465, 466, 467, 471)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1828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14" y="143011"/>
            <a:ext cx="10515600" cy="1325563"/>
          </a:xfrm>
        </p:spPr>
        <p:txBody>
          <a:bodyPr/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PITANJA ZA DISKUSIJU</a:t>
            </a:r>
            <a:endParaRPr lang="sr-Latn-ME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1131215"/>
              </p:ext>
            </p:extLst>
          </p:nvPr>
        </p:nvGraphicFramePr>
        <p:xfrm>
          <a:off x="446314" y="1193383"/>
          <a:ext cx="10802816" cy="4937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01408"/>
                <a:gridCol w="5401408"/>
              </a:tblGrid>
              <a:tr h="370840">
                <a:tc gridSpan="2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OBUHVAT SAME 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SITUACION</a:t>
                      </a: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ANALIZ</a:t>
                      </a: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b="1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</a:t>
                      </a:r>
                      <a:r>
                        <a:rPr lang="en-US" b="0" baseline="0" dirty="0" err="1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</a:t>
                      </a:r>
                      <a:r>
                        <a:rPr lang="en-US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0" baseline="0" dirty="0" err="1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obuhva</a:t>
                      </a:r>
                      <a:r>
                        <a:rPr lang="sr-Latn-ME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ćeni svi ključni nacionalni dokumenti?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postoji još neki značajan indikator, koji se računa za Crnu Goru u ovoj oblasti, a postoji i u EU? </a:t>
                      </a:r>
                      <a:endParaRPr lang="sr-Latn-ME" b="0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sr-Latn-ME"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sz="18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STRATEŠKA PITANJA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Koja su 3–5 najvažnijih reformskih prioriteta za naredni finansijski period (MFF / IPA III)?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bolje povezati: obrazovanje → tržište rada; socijalnu politiku → inkluziju, te migracije → razvoj?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Da li su prioriteti dovoljno realistični u odnosu na kapacitete?</a:t>
                      </a:r>
                      <a:endParaRPr lang="sr-Latn-ME" sz="18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defTabSz="914400" rtl="0" eaLnBrk="1" latinLnBrk="0" hangingPunct="1"/>
                      <a:r>
                        <a:rPr lang="sr-Latn-ME" sz="1800" b="1" kern="1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IMPLEMENTACIJA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Gdje su najveća uska grla u implementaciji (institucije, koordinacija, podaci)?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unaprijediti međusektorsku koordinaciju (npr. obrazovanje–zapošljavanje–socijala)?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osigurati evidence-based policymaking u svim oblastima?</a:t>
                      </a:r>
                      <a:endParaRPr lang="sr-Latn-ME" sz="18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sz="1800" b="1" kern="1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INVESTICIJE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Koje investicije daju najveći “value for money”: infrastruktura, digitalizacija ili ljudski resursi?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bolje koristiti EU fondove (IPA III) i izbjeći fragmentaciju?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obezbijediti održivost nakon donatorskog finansiranja?</a:t>
                      </a:r>
                      <a:endParaRPr lang="en-US" sz="1800" b="0" kern="12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FOKUS NA KORISNIKE/CILJNE</a:t>
                      </a:r>
                      <a:r>
                        <a:rPr lang="sr-Latn-ME" b="1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GRUPE</a:t>
                      </a:r>
                      <a:endParaRPr lang="sr-Latn-ME" b="1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reforme zaista dopiru do: mladih (NEET, tranzicija škola–posao) , ranjivih grupa (OSI, Romi, siromašni), te do stranaca i migranata?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povećati pristup i kvalitet usluga (socijalne, obrazovne, pravne)?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mjeriti stvarni uticaj na kvalitet života građana?</a:t>
                      </a:r>
                      <a:endParaRPr lang="sr-Latn-ME" sz="18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87678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r">
              <a:buNone/>
            </a:pPr>
            <a:r>
              <a:rPr lang="sr-Latn-ME" dirty="0" smtClean="0"/>
              <a:t>Konsultant:</a:t>
            </a:r>
          </a:p>
          <a:p>
            <a:pPr marL="0" indent="0" algn="r">
              <a:buNone/>
            </a:pPr>
            <a:r>
              <a:rPr lang="sr-Latn-ME" dirty="0" smtClean="0"/>
              <a:t>Prof </a:t>
            </a:r>
            <a:r>
              <a:rPr lang="en-US" dirty="0" smtClean="0"/>
              <a:t>dr. </a:t>
            </a:r>
            <a:r>
              <a:rPr lang="sr-Latn-ME" dirty="0" smtClean="0"/>
              <a:t>Gordana Đurović</a:t>
            </a:r>
          </a:p>
          <a:p>
            <a:pPr marL="0" indent="0" algn="r">
              <a:buNone/>
            </a:pPr>
            <a:r>
              <a:rPr lang="sr-Latn-ME" dirty="0" smtClean="0">
                <a:hlinkClick r:id="rId2"/>
              </a:rPr>
              <a:t>gordana</a:t>
            </a:r>
            <a:r>
              <a:rPr lang="en-US" dirty="0" smtClean="0">
                <a:hlinkClick r:id="rId2"/>
              </a:rPr>
              <a:t>@t-com.me</a:t>
            </a:r>
            <a:r>
              <a:rPr lang="en-US" dirty="0" smtClean="0"/>
              <a:t>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211231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250" y="139402"/>
            <a:ext cx="10515600" cy="804252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TEMATSKE CJELINE - PRIORITETI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767903"/>
              </p:ext>
            </p:extLst>
          </p:nvPr>
        </p:nvGraphicFramePr>
        <p:xfrm>
          <a:off x="305890" y="1094046"/>
          <a:ext cx="5532440" cy="46226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5585"/>
                <a:gridCol w="4766855"/>
              </a:tblGrid>
              <a:tr h="38247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5780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endParaRPr lang="sr-Latn-M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6.16 OBRAZOVANJE</a:t>
                      </a:r>
                      <a:endParaRPr lang="sr-Latn-M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Predškolsko vaspitanje i obrazovanje (bez infrastrukture) </a:t>
                      </a:r>
                    </a:p>
                  </a:txBody>
                  <a:tcPr marL="68580" marR="68580" marT="0" marB="0" anchor="ctr"/>
                </a:tc>
              </a:tr>
              <a:tr h="2805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Osnovno obrazovanje (bez infrastrukture) </a:t>
                      </a:r>
                    </a:p>
                  </a:txBody>
                  <a:tcPr marL="68580" marR="68580" marT="0" marB="0" anchor="ctr"/>
                </a:tc>
              </a:tr>
              <a:tr h="2461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Srednje obrazovanje (bez infrastrukture) </a:t>
                      </a:r>
                    </a:p>
                  </a:txBody>
                  <a:tcPr marL="68580" marR="68580" marT="0" marB="0" anchor="ctr"/>
                </a:tc>
              </a:tr>
              <a:tr h="29893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Tercijarno obrazovanje (bez infrastrukture) </a:t>
                      </a:r>
                    </a:p>
                  </a:txBody>
                  <a:tcPr marL="68580" marR="68580" marT="0" marB="0" anchor="ctr"/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Inicijalno stručno obrazovanje i osposobljavanje (bez infrastrukture) </a:t>
                      </a:r>
                    </a:p>
                  </a:txBody>
                  <a:tcPr marL="68580" marR="68580" marT="0" marB="0" anchor="ctr"/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Unapređenje pristupa obrazovanju za osobe sa invaliditetom </a:t>
                      </a:r>
                    </a:p>
                  </a:txBody>
                  <a:tcPr marL="68580" marR="68580" marT="0" marB="0" anchor="ctr"/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Unapređenje pristupa obrazovanju za marginalizovane zajednice, poput Roma </a:t>
                      </a:r>
                    </a:p>
                  </a:txBody>
                  <a:tcPr marL="68580" marR="68580" marT="0" marB="0" anchor="ctr"/>
                </a:tc>
              </a:tr>
              <a:tr h="341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Obuka nastavnika (nivo obrazovanja nije preciziran) </a:t>
                      </a:r>
                    </a:p>
                  </a:txBody>
                  <a:tcPr marL="68580" marR="68580" marT="0" marB="0" anchor="ctr"/>
                </a:tc>
              </a:tr>
              <a:tr h="5120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Mobilnost u učenju (svi nivoi obrazovanja, uključujući neformalno i informalno obrazovanje i mlade) </a:t>
                      </a:r>
                    </a:p>
                  </a:txBody>
                  <a:tcPr marL="68580" marR="68580" marT="0" marB="0" anchor="ctr"/>
                </a:tc>
              </a:tr>
              <a:tr h="5120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Predškolske ustanove, škole i univerziteti – razvoj i izgradnja novih zgrada sa nultom ili gotovo nultom emisijom </a:t>
                      </a:r>
                    </a:p>
                  </a:txBody>
                  <a:tcPr marL="68580" marR="68580" marT="0" marB="0" anchor="ctr"/>
                </a:tc>
              </a:tr>
              <a:tr h="4013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Predškolske ustanove, škole i univerziteti – razvoj i izgradnja drugih objekata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162071"/>
              </p:ext>
            </p:extLst>
          </p:nvPr>
        </p:nvGraphicFramePr>
        <p:xfrm>
          <a:off x="6226419" y="1094046"/>
          <a:ext cx="5627691" cy="51287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9785"/>
                <a:gridCol w="4727906"/>
              </a:tblGrid>
              <a:tr h="3736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KOD </a:t>
                      </a: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TC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TEMATSKE CJELINE (TC)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1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sr-Latn-M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6.05 REFORME</a:t>
                      </a:r>
                      <a:endParaRPr lang="sr-Latn-M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263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Reforme u oblasti predškolskog vaspitanja i obrazovanja 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Reforme u oblasti obrazovanja, mladih i sporta </a:t>
                      </a:r>
                    </a:p>
                  </a:txBody>
                  <a:tcPr marL="68580" marR="68580" marT="0" marB="0" anchor="ctr"/>
                </a:tc>
              </a:tr>
              <a:tr h="3263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Reforme u oblasti vještina i obrazovanja odraslih </a:t>
                      </a:r>
                    </a:p>
                  </a:txBody>
                  <a:tcPr marL="68580" marR="68580" marT="0" marB="0" anchor="ctr"/>
                </a:tc>
              </a:tr>
              <a:tr h="48945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Politika i regulatorni okvir za obrazovanje i inicijalno stručno obrazovanje i osposobljavanje</a:t>
                      </a:r>
                    </a:p>
                  </a:txBody>
                  <a:tcPr marL="68580" marR="68580" marT="0" marB="0" anchor="ctr"/>
                </a:tc>
              </a:tr>
              <a:tr h="2400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6.17 VJEŠTINE</a:t>
                      </a:r>
                      <a:endParaRPr lang="sr-Latn-M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45778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Osnovne vještine (uključujući pismenost, matematiku, nauku i građansko obrazovanje, isključujući digitalne i zelene vještine)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Napredne digitalne vještine 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Osnovne digitalne vještine 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Zelene vještine 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Finansijska pismenost 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Usavršavanje i prekvalifikacija za marginalizirane zajednice, kao što su Romi</a:t>
                      </a:r>
                    </a:p>
                  </a:txBody>
                  <a:tcPr marL="68580" marR="68580" marT="0" marB="0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  <a:endParaRPr lang="sr-Latn-M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Usavršavanje i prekvalifikacija za osobe s invaliditetom</a:t>
                      </a:r>
                    </a:p>
                  </a:txBody>
                  <a:tcPr marL="68580" marR="68580" marT="0" marB="0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Obrazovanje odraslih</a:t>
                      </a:r>
                    </a:p>
                  </a:txBody>
                  <a:tcPr marL="68580" marR="68580" marT="0" marB="0" anchor="ctr"/>
                </a:tc>
              </a:tr>
              <a:tr h="24559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6.18 </a:t>
                      </a: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SPORT</a:t>
                      </a:r>
                      <a:endParaRPr lang="sr-Latn-M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Promocija sporta i fizičkih aktivnosti</a:t>
                      </a:r>
                    </a:p>
                  </a:txBody>
                  <a:tcPr marL="68580" marR="68580" marT="0" marB="0" anchor="ctr"/>
                </a:tc>
              </a:tr>
              <a:tr h="1631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6.19 Mladi</a:t>
                      </a:r>
                    </a:p>
                  </a:txBody>
                  <a:tcPr marL="68580" marR="68580" marT="0" marB="0" anchor="ctr"/>
                </a:tc>
              </a:tr>
              <a:tr h="2086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Neformalno i informalno obrazovanje i učenje (bez infrastrukture)</a:t>
                      </a:r>
                    </a:p>
                  </a:txBody>
                  <a:tcPr marL="68580" marR="68580" marT="0" marB="0" anchor="ctr"/>
                </a:tc>
              </a:tr>
              <a:tr h="203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Volonterizam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936272" y="6388465"/>
            <a:ext cx="782950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Nacrt </a:t>
            </a:r>
            <a:r>
              <a:rPr lang="sr-Latn-ME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regulative o praćenju budžetske potrošnje i učinka za Višegodišnji finansijski okvir (MFF) 2028–2034 (Aneks I</a:t>
            </a:r>
            <a:r>
              <a:rPr lang="sr-Latn-ME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r>
              <a:rPr lang="en-US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://eur-lex.europa.eu/legal-content/EN/TXT/?uri=CELEX%3A52025PC0545</a:t>
            </a:r>
            <a:endParaRPr lang="sr-Latn-ME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ME" sz="1100" dirty="0"/>
          </a:p>
        </p:txBody>
      </p:sp>
    </p:spTree>
    <p:extLst>
      <p:ext uri="{BB962C8B-B14F-4D97-AF65-F5344CB8AC3E}">
        <p14:creationId xmlns:p14="http://schemas.microsoft.com/office/powerpoint/2010/main" val="617449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25169"/>
            <a:ext cx="10515600" cy="1325563"/>
          </a:xfrm>
        </p:spPr>
        <p:txBody>
          <a:bodyPr>
            <a:normAutofit/>
          </a:bodyPr>
          <a:lstStyle/>
          <a:p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</a:t>
            </a:r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NACIONALNI OKVIR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9788" y="1526932"/>
            <a:ext cx="5157787" cy="823912"/>
          </a:xfrm>
        </p:spPr>
        <p:txBody>
          <a:bodyPr anchor="t"/>
          <a:lstStyle/>
          <a:p>
            <a:r>
              <a:rPr lang="sr-Latn-ME" dirty="0" smtClean="0"/>
              <a:t>EU OKVIR</a:t>
            </a:r>
            <a:endParaRPr lang="sr-Latn-ME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11480" y="1995000"/>
            <a:ext cx="5046346" cy="4075113"/>
          </a:xfrm>
        </p:spPr>
        <p:txBody>
          <a:bodyPr>
            <a:noAutofit/>
          </a:bodyPr>
          <a:lstStyle/>
          <a:p>
            <a:r>
              <a:rPr lang="sr-Latn-M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Evropski prostor obrazovanja (EEA 2030) – kvalitet, inkluzija, mobilnost, cjeloživotno učenje </a:t>
            </a:r>
          </a:p>
          <a:p>
            <a:r>
              <a:rPr lang="sr-Latn-M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Evropska agenda vještina i Akcioni plan Evropskog stuba socijalnih prava (cilj: 60% odraslih u učenju) </a:t>
            </a:r>
          </a:p>
          <a:p>
            <a:r>
              <a:rPr lang="sr-Latn-M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okvir za VET (Osnabrück / Herning deklaracija) – WBL, digitalne i zelene vještine </a:t>
            </a:r>
          </a:p>
          <a:p>
            <a:r>
              <a:rPr lang="sr-Latn-M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Bolonjski proces i Evropski prostor visokog obrazovanja (EHEA) </a:t>
            </a:r>
          </a:p>
          <a:p>
            <a:r>
              <a:rPr lang="sr-Latn-M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programi: Erasmus+, Horizont </a:t>
            </a:r>
            <a:r>
              <a:rPr lang="sr-Latn-ME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Evropa, i dr. </a:t>
            </a:r>
          </a:p>
          <a:p>
            <a:r>
              <a:rPr lang="sr-Latn-ME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IPA </a:t>
            </a:r>
            <a:r>
              <a:rPr lang="sr-Latn-M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III </a:t>
            </a:r>
            <a:r>
              <a:rPr lang="sr-Latn-ME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podrška</a:t>
            </a:r>
            <a:endParaRPr lang="sr-Latn-M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ME" sz="2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346825" y="1528763"/>
            <a:ext cx="5183188" cy="823912"/>
          </a:xfrm>
        </p:spPr>
        <p:txBody>
          <a:bodyPr anchor="t"/>
          <a:lstStyle/>
          <a:p>
            <a:r>
              <a:rPr lang="sr-Latn-ME" dirty="0" smtClean="0"/>
              <a:t>NACIONALNI OKVIR</a:t>
            </a:r>
            <a:endParaRPr lang="sr-Latn-ME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6253040" y="1995000"/>
            <a:ext cx="4518592" cy="41910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r-Latn-M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reforme obrazovanja 2025–2035 (ključni sistemski okvir)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r-Latn-ME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</a:t>
            </a:r>
            <a:r>
              <a:rPr lang="sr-Latn-M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razvoja visokog obrazovanja 2024–2027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r-Latn-M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 razvoja opšteg srednjeg obrazovanja 2024–2026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r-Latn-ME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Strategija </a:t>
            </a:r>
            <a:r>
              <a:rPr lang="sr-Latn-M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digitalizacije obrazovanja 2022–2027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r-Latn-M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Programom cjeloživotnog karijernog vođenja 2023–2025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r-Latn-ME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Reformska </a:t>
            </a:r>
            <a:r>
              <a:rPr lang="sr-Latn-M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agenda 2024–2027 i ERP 2025–2027</a:t>
            </a:r>
          </a:p>
          <a:p>
            <a:endParaRPr lang="sr-Latn-ME" sz="2000" dirty="0"/>
          </a:p>
        </p:txBody>
      </p:sp>
    </p:spTree>
    <p:extLst>
      <p:ext uri="{BB962C8B-B14F-4D97-AF65-F5344CB8AC3E}">
        <p14:creationId xmlns:p14="http://schemas.microsoft.com/office/powerpoint/2010/main" val="1617582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554" y="0"/>
            <a:ext cx="6381665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KLJU</a:t>
            </a:r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ČNI INDIKATORI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182641"/>
              </p:ext>
            </p:extLst>
          </p:nvPr>
        </p:nvGraphicFramePr>
        <p:xfrm>
          <a:off x="413239" y="1136772"/>
          <a:ext cx="11262946" cy="49656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54415"/>
                <a:gridCol w="1990026"/>
                <a:gridCol w="1328773"/>
                <a:gridCol w="1364933"/>
                <a:gridCol w="2024799"/>
              </a:tblGrid>
              <a:tr h="4634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INDIKATOR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CRNA GORA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EU-27  PROSJEK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CILJ/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MJERILO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GODINA/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IZVOR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</a:tr>
              <a:tr h="20222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PISA 2022 - Matematika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406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472 (OECD)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2022, OECD PISA</a:t>
                      </a:r>
                    </a:p>
                  </a:txBody>
                  <a:tcPr marL="61127" marR="61127" marT="0" marB="0" anchor="ctr"/>
                </a:tc>
              </a:tr>
              <a:tr h="21101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PISA 2022 - Čitanje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405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476 (OECD)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2022, OECD PISA</a:t>
                      </a:r>
                    </a:p>
                  </a:txBody>
                  <a:tcPr marL="61127" marR="61127" marT="0" marB="0" anchor="ctr"/>
                </a:tc>
              </a:tr>
              <a:tr h="21101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PISA 2022 - Nauka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403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485 (OECD)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2022, OECD PISA</a:t>
                      </a:r>
                    </a:p>
                  </a:txBody>
                  <a:tcPr marL="61127" marR="61127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Učenici ispod nivoa 2 iz matematike 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60%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31% (OECD)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&lt;15% (EU 2030)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2022, OECD PISA</a:t>
                      </a:r>
                    </a:p>
                  </a:txBody>
                  <a:tcPr marL="61127" marR="61127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Najuspješniji učenici iz matematike (nivo 5/6) 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1%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9% (OECD)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2022, OECD PISA</a:t>
                      </a:r>
                    </a:p>
                  </a:txBody>
                  <a:tcPr marL="61127" marR="61127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Obuhvat predškolskim vaspitanjem i obrazovanjem (3–6 godina) ECEC  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90.7</a:t>
                      </a: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94.60%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96% (EU 2030)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2025/2026, </a:t>
                      </a:r>
                      <a:r>
                        <a:rPr lang="en-US" sz="12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Monstat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Stopa ranog napuštanja školovanja (18–24) 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4.90%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~9.5%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&lt;9% (EU 2030)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2024, MONSTAT</a:t>
                      </a:r>
                    </a:p>
                  </a:txBody>
                  <a:tcPr marL="61127" marR="61127" marT="0" marB="0" anchor="ctr"/>
                </a:tc>
              </a:tr>
              <a:tr h="22335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Nezaposlenost mladih (15-24)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26.00%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~14.5%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2024, ARS (vidi PA17)</a:t>
                      </a:r>
                    </a:p>
                  </a:txBody>
                  <a:tcPr marL="61127" marR="61127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NEET stopa (15-24)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14.20%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~11.2%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2024, ARS (vidi  PA17)</a:t>
                      </a:r>
                    </a:p>
                  </a:txBody>
                  <a:tcPr marL="61127" marR="61127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Povećanje budžeta za obrazovanje (bez zarada) 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+20% (2024)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EC Report 2025</a:t>
                      </a:r>
                    </a:p>
                  </a:txBody>
                  <a:tcPr marL="61127" marR="61127" marT="0" marB="0" anchor="ctr"/>
                </a:tc>
              </a:tr>
              <a:tr h="40751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Povećanje budžeta za kontinuirani profesionalni razvoj nastavnika (CPD) 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~8x (2024 vs 2023)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EC Report 2025</a:t>
                      </a:r>
                    </a:p>
                  </a:txBody>
                  <a:tcPr marL="61127" marR="61127" marT="0" marB="0" anchor="ctr"/>
                </a:tc>
              </a:tr>
              <a:tr h="13583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Razvijeni standardi zanimanja 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VET Centre</a:t>
                      </a:r>
                    </a:p>
                  </a:txBody>
                  <a:tcPr marL="61127" marR="61127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Standardi profesionalnih kvalifikacija 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VET Centre</a:t>
                      </a:r>
                    </a:p>
                  </a:txBody>
                  <a:tcPr marL="61127" marR="61127" marT="0" marB="0" anchor="ctr"/>
                </a:tc>
              </a:tr>
              <a:tr h="13583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Učešće u programu Erasmus+ 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Od 2014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Cijeli program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EU/ME</a:t>
                      </a:r>
                    </a:p>
                  </a:txBody>
                  <a:tcPr marL="61127" marR="61127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Procjena u okviru Poglavlja 26 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Dobar nivo pripremljenosti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2025, EC Report</a:t>
                      </a:r>
                    </a:p>
                  </a:txBody>
                  <a:tcPr marL="61127" marR="61127" marT="0" marB="0" anchor="ctr"/>
                </a:tc>
              </a:tr>
              <a:tr h="27167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Strategija reforme obrazovanja 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2025-2035  </a:t>
                      </a: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(Jun 2025)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Sprovođenje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MoESI/UNICEF</a:t>
                      </a:r>
                    </a:p>
                  </a:txBody>
                  <a:tcPr marL="61127" marR="61127" marT="0" marB="0" anchor="ctr"/>
                </a:tc>
              </a:tr>
              <a:tr h="41204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Strategija stručnog obrazovanja i osposobljavanja (VET)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2020-2024 </a:t>
                      </a:r>
                      <a:endParaRPr lang="sr-Latn-ME" sz="12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(potrebna</a:t>
                      </a:r>
                      <a:r>
                        <a:rPr lang="sr-Latn-ME" sz="12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nova strat.</a:t>
                      </a: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Nova strategija</a:t>
                      </a:r>
                      <a:endParaRPr lang="sr-Latn-ME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127" marR="6112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VET Centre</a:t>
                      </a:r>
                    </a:p>
                  </a:txBody>
                  <a:tcPr marL="61127" marR="6112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9105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RAZVOJNI IZAZOVI</a:t>
            </a:r>
            <a:endParaRPr lang="sr-Latn-M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1690594"/>
              </p:ext>
            </p:extLst>
          </p:nvPr>
        </p:nvGraphicFramePr>
        <p:xfrm>
          <a:off x="838200" y="1614610"/>
          <a:ext cx="10515600" cy="412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731"/>
                <a:gridCol w="4188069"/>
                <a:gridCol w="1227992"/>
                <a:gridCol w="4029808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KOD RAZVOJNOG IZAZOVA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NAZIV RAZVOJNOG IZAZOVA</a:t>
                      </a:r>
                      <a:endParaRPr lang="sr-Latn-M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KOD RAZVOJNOG IZAZOVA</a:t>
                      </a:r>
                      <a:endParaRPr lang="sr-Latn-M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NAZIV RAZVOJNOG IZAZOVA</a:t>
                      </a:r>
                      <a:endParaRPr lang="sr-Latn-M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973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 1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Kritičan deficit ishoda učenja — PISA jaz u postignućima (127)</a:t>
                      </a:r>
                      <a:endParaRPr lang="sr-Latn-M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Relevantnost i kvalitet visokog obrazovanja i odliv mozgova (114) </a:t>
                      </a:r>
                    </a:p>
                  </a:txBody>
                  <a:tcPr marL="68580" marR="68580" marT="0" marB="0"/>
                </a:tc>
              </a:tr>
              <a:tr h="47478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RI2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Obuhvat ranim i predškolskim vaspitanjem i obrazovanjem (RPVO/ECEC) ispod EU standarda (111)</a:t>
                      </a:r>
                      <a:endParaRPr lang="sr-Latn-M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Slabo upravljanje, koordinacija i donošenje politika zasnovanih na dokazima (126, 124)</a:t>
                      </a:r>
                    </a:p>
                  </a:txBody>
                  <a:tcPr marL="68580" marR="68580" marT="0" marB="0"/>
                </a:tc>
              </a:tr>
              <a:tr h="48357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RI3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Neusklađenost VET sistema sa tržištem rada i slabo učešće poslodavaca (115, 126)</a:t>
                      </a:r>
                      <a:endParaRPr lang="sr-Latn-M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RI10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Neusklađenost obrazovnih ishoda sa tržištem rada (127, 131)</a:t>
                      </a:r>
                    </a:p>
                  </a:txBody>
                  <a:tcPr marL="68580" marR="68580" marT="0" marB="0"/>
                </a:tc>
              </a:tr>
              <a:tr h="492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RI4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Nedostaci u kvalitetu nastavnog kadra i profesionalnom razvoju (119)</a:t>
                      </a:r>
                      <a:endParaRPr lang="sr-Latn-M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RI11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Nedovoljno razvijeno karijerno vođenje i tranzicija škola–tržište rada (125, 127)</a:t>
                      </a:r>
                    </a:p>
                  </a:txBody>
                  <a:tcPr marL="68580" marR="68580" marT="0" marB="0"/>
                </a:tc>
              </a:tr>
              <a:tr h="4396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RI5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Digitalni jaz u populaciji (128, 129)</a:t>
                      </a:r>
                      <a:endParaRPr lang="sr-Latn-M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Nedovoljno razvijena infrastruktura i finansiranje obrazovanja odraslih (134) </a:t>
                      </a:r>
                    </a:p>
                  </a:txBody>
                  <a:tcPr marL="68580" marR="68580" marT="0" marB="0"/>
                </a:tc>
              </a:tr>
              <a:tr h="44840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RI6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Veoma nisko učešće odraslih u obrazovanju  i učenju  (134)</a:t>
                      </a:r>
                      <a:endParaRPr lang="sr-Latn-M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Nedostaci u obrazovnoj infrastrukturi i regionalne nejednakosti (121, 122)</a:t>
                      </a:r>
                    </a:p>
                  </a:txBody>
                  <a:tcPr marL="68580" marR="68580" marT="0" marB="0"/>
                </a:tc>
              </a:tr>
              <a:tr h="5498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RI7</a:t>
                      </a:r>
                      <a:endParaRPr lang="sr-Latn-M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Nedovoljna inkluzija djece sa invaliditetom i djece iz romske i egipćanske zajednice u obrazovn</a:t>
                      </a:r>
                      <a:r>
                        <a:rPr lang="en-US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sistem</a:t>
                      </a:r>
                      <a:r>
                        <a:rPr lang="en-US" sz="1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14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(116</a:t>
                      </a:r>
                      <a:r>
                        <a:rPr lang="sr-Latn-ME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117)</a:t>
                      </a:r>
                      <a:endParaRPr lang="sr-Latn-ME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600" b="1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ME" sz="14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4378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723" y="404698"/>
            <a:ext cx="856131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sr-Latn-ME" sz="2400" b="1" dirty="0" smtClean="0">
                <a:latin typeface="Calibri"/>
              </a:rPr>
              <a:t>PRISTUP </a:t>
            </a:r>
            <a:r>
              <a:rPr sz="2400" b="1" dirty="0" smtClean="0">
                <a:latin typeface="Calibri"/>
              </a:rPr>
              <a:t>SWOT </a:t>
            </a:r>
            <a:r>
              <a:rPr lang="sr-Latn-ME" sz="2400" b="1" dirty="0" smtClean="0">
                <a:latin typeface="Calibri"/>
              </a:rPr>
              <a:t>ANALIZI </a:t>
            </a:r>
            <a:r>
              <a:rPr sz="2400" b="1" dirty="0" smtClean="0">
                <a:latin typeface="Calibri"/>
              </a:rPr>
              <a:t>– </a:t>
            </a:r>
            <a:r>
              <a:rPr lang="pt-BR" sz="2400" b="1" dirty="0" smtClean="0">
                <a:latin typeface="Calibri"/>
              </a:rPr>
              <a:t>OBRAZOVANJE I VJEŠTINE (CRNA GORA)</a:t>
            </a:r>
            <a:endParaRPr lang="pt-BR" sz="2400" b="1" dirty="0">
              <a:latin typeface="Calibri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184273"/>
              </p:ext>
            </p:extLst>
          </p:nvPr>
        </p:nvGraphicFramePr>
        <p:xfrm>
          <a:off x="237389" y="929424"/>
          <a:ext cx="9446541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7375"/>
                <a:gridCol w="4869166"/>
              </a:tblGrid>
              <a:tr h="2425798">
                <a:tc>
                  <a:txBody>
                    <a:bodyPr/>
                    <a:lstStyle/>
                    <a:p>
                      <a:r>
                        <a:rPr sz="2000" dirty="0">
                          <a:latin typeface="Calibri"/>
                        </a:rPr>
                        <a:t>💪 </a:t>
                      </a:r>
                      <a:r>
                        <a:rPr sz="2000" dirty="0" smtClean="0">
                          <a:latin typeface="Calibri"/>
                        </a:rPr>
                        <a:t>SNAGE</a:t>
                      </a:r>
                      <a:endParaRPr lang="sr-Latn-ME" sz="2000" dirty="0" smtClean="0">
                        <a:latin typeface="Calibri"/>
                      </a:endParaRPr>
                    </a:p>
                    <a:p>
                      <a:endParaRPr sz="1200" dirty="0">
                        <a:latin typeface="Calibri"/>
                      </a:endParaRPr>
                    </a:p>
                    <a:p>
                      <a:r>
                        <a:rPr sz="1600" dirty="0">
                          <a:latin typeface="Calibri"/>
                        </a:rPr>
                        <a:t>• </a:t>
                      </a:r>
                      <a:r>
                        <a:rPr sz="1800" dirty="0" err="1">
                          <a:latin typeface="Calibri"/>
                        </a:rPr>
                        <a:t>Visok</a:t>
                      </a:r>
                      <a:r>
                        <a:rPr sz="1800" dirty="0">
                          <a:latin typeface="Calibri"/>
                        </a:rPr>
                        <a:t> </a:t>
                      </a:r>
                      <a:r>
                        <a:rPr sz="1800" dirty="0" err="1" smtClean="0">
                          <a:latin typeface="Calibri"/>
                        </a:rPr>
                        <a:t>obuhvat</a:t>
                      </a:r>
                      <a:r>
                        <a:rPr lang="sr-Latn-ME" sz="1800" dirty="0" smtClean="0">
                          <a:latin typeface="Calibri"/>
                        </a:rPr>
                        <a:t> i nizak drop-out</a:t>
                      </a:r>
                      <a:endParaRPr sz="1800" dirty="0">
                        <a:latin typeface="Calibri"/>
                      </a:endParaRPr>
                    </a:p>
                    <a:p>
                      <a:r>
                        <a:rPr sz="1800" dirty="0">
                          <a:latin typeface="Calibri"/>
                        </a:rPr>
                        <a:t>• </a:t>
                      </a:r>
                      <a:r>
                        <a:rPr sz="1800" dirty="0" err="1">
                          <a:latin typeface="Calibri"/>
                        </a:rPr>
                        <a:t>Strategija</a:t>
                      </a:r>
                      <a:r>
                        <a:rPr sz="1800" dirty="0">
                          <a:latin typeface="Calibri"/>
                        </a:rPr>
                        <a:t> 2025–2035</a:t>
                      </a:r>
                    </a:p>
                    <a:p>
                      <a:r>
                        <a:rPr sz="1800" dirty="0">
                          <a:latin typeface="Calibri"/>
                        </a:rPr>
                        <a:t>• </a:t>
                      </a:r>
                      <a:r>
                        <a:rPr lang="sr-Latn-ME" sz="1800" dirty="0" smtClean="0">
                          <a:latin typeface="Calibri"/>
                        </a:rPr>
                        <a:t>U</a:t>
                      </a:r>
                      <a:r>
                        <a:rPr sz="1800" dirty="0" err="1" smtClean="0">
                          <a:latin typeface="Calibri"/>
                        </a:rPr>
                        <a:t>sklađenost</a:t>
                      </a:r>
                      <a:r>
                        <a:rPr lang="sr-Latn-ME" sz="1800" dirty="0" smtClean="0">
                          <a:latin typeface="Calibri"/>
                        </a:rPr>
                        <a:t> sa EU okvirima</a:t>
                      </a:r>
                      <a:endParaRPr sz="1800" dirty="0">
                        <a:latin typeface="Calibri"/>
                      </a:endParaRPr>
                    </a:p>
                    <a:p>
                      <a:r>
                        <a:rPr sz="1800" dirty="0">
                          <a:latin typeface="Calibri"/>
                        </a:rPr>
                        <a:t>• </a:t>
                      </a:r>
                      <a:r>
                        <a:rPr lang="sr-Latn-ME" sz="1800" dirty="0" smtClean="0">
                          <a:latin typeface="Calibri"/>
                        </a:rPr>
                        <a:t>Aktivno učešće u EU programima </a:t>
                      </a:r>
                    </a:p>
                    <a:p>
                      <a:r>
                        <a:rPr lang="sr-Latn-ME" sz="1800" dirty="0" smtClean="0">
                          <a:latin typeface="Calibri"/>
                        </a:rPr>
                        <a:t>• Aktivno</a:t>
                      </a:r>
                      <a:r>
                        <a:rPr lang="sr-Latn-ME" sz="1800" baseline="0" dirty="0" smtClean="0">
                          <a:latin typeface="Calibri"/>
                        </a:rPr>
                        <a:t> učešće u međ. Istraživanjiama</a:t>
                      </a:r>
                    </a:p>
                    <a:p>
                      <a:r>
                        <a:rPr lang="sr-Latn-ME" sz="1800" dirty="0" smtClean="0">
                          <a:latin typeface="Calibri"/>
                        </a:rPr>
                        <a:t>• </a:t>
                      </a:r>
                      <a:r>
                        <a:rPr sz="1800" dirty="0" err="1" smtClean="0">
                          <a:latin typeface="Calibri"/>
                        </a:rPr>
                        <a:t>Ulaganja</a:t>
                      </a:r>
                      <a:endParaRPr sz="1800" dirty="0">
                        <a:latin typeface="Calibri"/>
                      </a:endParaRPr>
                    </a:p>
                    <a:p>
                      <a:r>
                        <a:rPr sz="1800" dirty="0">
                          <a:latin typeface="Calibri"/>
                        </a:rPr>
                        <a:t>• </a:t>
                      </a:r>
                      <a:r>
                        <a:rPr sz="1800" dirty="0" err="1">
                          <a:latin typeface="Calibri"/>
                        </a:rPr>
                        <a:t>Institucije</a:t>
                      </a:r>
                      <a:endParaRPr sz="1800" dirty="0"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dirty="0">
                          <a:latin typeface="Calibri"/>
                        </a:rPr>
                        <a:t>⚠️ </a:t>
                      </a:r>
                      <a:r>
                        <a:rPr sz="2000" dirty="0" smtClean="0">
                          <a:latin typeface="Calibri"/>
                        </a:rPr>
                        <a:t>SLABOSTI</a:t>
                      </a:r>
                      <a:endParaRPr lang="sr-Latn-ME" sz="2000" dirty="0" smtClean="0">
                        <a:latin typeface="Calibri"/>
                      </a:endParaRPr>
                    </a:p>
                    <a:p>
                      <a:endParaRPr sz="1200" dirty="0">
                        <a:latin typeface="Calibri"/>
                      </a:endParaRPr>
                    </a:p>
                    <a:p>
                      <a:r>
                        <a:rPr sz="1600" dirty="0">
                          <a:latin typeface="Calibri"/>
                        </a:rPr>
                        <a:t>• </a:t>
                      </a:r>
                      <a:r>
                        <a:rPr sz="1800" dirty="0" err="1">
                          <a:latin typeface="Calibri"/>
                        </a:rPr>
                        <a:t>Ishodi</a:t>
                      </a:r>
                      <a:r>
                        <a:rPr sz="1800" dirty="0">
                          <a:latin typeface="Calibri"/>
                        </a:rPr>
                        <a:t> </a:t>
                      </a:r>
                      <a:r>
                        <a:rPr sz="1800" dirty="0" err="1">
                          <a:latin typeface="Calibri"/>
                        </a:rPr>
                        <a:t>učenja</a:t>
                      </a:r>
                      <a:r>
                        <a:rPr sz="1800" dirty="0">
                          <a:latin typeface="Calibri"/>
                        </a:rPr>
                        <a:t> (RI1)</a:t>
                      </a:r>
                    </a:p>
                    <a:p>
                      <a:r>
                        <a:rPr sz="1800" dirty="0">
                          <a:latin typeface="Calibri"/>
                        </a:rPr>
                        <a:t>• </a:t>
                      </a:r>
                      <a:r>
                        <a:rPr lang="sr-Latn-ME" sz="1800" dirty="0" smtClean="0">
                          <a:latin typeface="Calibri"/>
                        </a:rPr>
                        <a:t>Neusklađenost sa potrebama t</a:t>
                      </a:r>
                      <a:r>
                        <a:rPr sz="1800" dirty="0" err="1" smtClean="0">
                          <a:latin typeface="Calibri"/>
                        </a:rPr>
                        <a:t>ržišt</a:t>
                      </a:r>
                      <a:r>
                        <a:rPr lang="sr-Latn-ME" sz="1800" dirty="0" smtClean="0">
                          <a:latin typeface="Calibri"/>
                        </a:rPr>
                        <a:t>a</a:t>
                      </a:r>
                      <a:r>
                        <a:rPr sz="1800" dirty="0" smtClean="0">
                          <a:latin typeface="Calibri"/>
                        </a:rPr>
                        <a:t> </a:t>
                      </a:r>
                      <a:r>
                        <a:rPr sz="1800" dirty="0" err="1">
                          <a:latin typeface="Calibri"/>
                        </a:rPr>
                        <a:t>rada</a:t>
                      </a:r>
                      <a:r>
                        <a:rPr sz="1800" dirty="0">
                          <a:latin typeface="Calibri"/>
                        </a:rPr>
                        <a:t> (RI10)</a:t>
                      </a:r>
                    </a:p>
                    <a:p>
                      <a:r>
                        <a:rPr sz="1800" dirty="0">
                          <a:latin typeface="Calibri"/>
                        </a:rPr>
                        <a:t>• VET slab (RI3)</a:t>
                      </a:r>
                    </a:p>
                    <a:p>
                      <a:r>
                        <a:rPr sz="1800" dirty="0">
                          <a:latin typeface="Calibri"/>
                        </a:rPr>
                        <a:t>• </a:t>
                      </a:r>
                      <a:r>
                        <a:rPr sz="1800" dirty="0" err="1">
                          <a:latin typeface="Calibri"/>
                        </a:rPr>
                        <a:t>Nastavnici</a:t>
                      </a:r>
                      <a:r>
                        <a:rPr sz="1800" dirty="0">
                          <a:latin typeface="Calibri"/>
                        </a:rPr>
                        <a:t> (RI4)</a:t>
                      </a:r>
                    </a:p>
                    <a:p>
                      <a:r>
                        <a:rPr sz="1800" dirty="0">
                          <a:latin typeface="Calibri"/>
                        </a:rPr>
                        <a:t>• </a:t>
                      </a:r>
                      <a:r>
                        <a:rPr lang="sr-Latn-ME" sz="1800" dirty="0" smtClean="0">
                          <a:latin typeface="Calibri"/>
                        </a:rPr>
                        <a:t>Obuhvat RPVO</a:t>
                      </a:r>
                      <a:r>
                        <a:rPr sz="1800" dirty="0" smtClean="0">
                          <a:latin typeface="Calibri"/>
                        </a:rPr>
                        <a:t>/</a:t>
                      </a:r>
                      <a:r>
                        <a:rPr lang="sr-Latn-ME" sz="1800" dirty="0" smtClean="0">
                          <a:latin typeface="Calibri"/>
                        </a:rPr>
                        <a:t>odrasli u učenju</a:t>
                      </a:r>
                      <a:r>
                        <a:rPr sz="1800" dirty="0" smtClean="0">
                          <a:latin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</a:rPr>
                        <a:t>(RI2, RI6</a:t>
                      </a:r>
                      <a:r>
                        <a:rPr sz="1800" dirty="0" smtClean="0">
                          <a:latin typeface="Calibri"/>
                        </a:rPr>
                        <a:t>)</a:t>
                      </a:r>
                      <a:endParaRPr lang="en-US" sz="1800" dirty="0" smtClean="0">
                        <a:latin typeface="Calibri"/>
                      </a:endParaRPr>
                    </a:p>
                    <a:p>
                      <a:r>
                        <a:rPr lang="sr-Latn-ME" sz="1800" dirty="0" smtClean="0">
                          <a:latin typeface="Calibri"/>
                        </a:rPr>
                        <a:t>•</a:t>
                      </a:r>
                      <a:r>
                        <a:rPr lang="en-US" sz="1800" dirty="0" smtClean="0">
                          <a:latin typeface="Calibri"/>
                        </a:rPr>
                        <a:t> </a:t>
                      </a:r>
                      <a:r>
                        <a:rPr lang="en-US" sz="1800" dirty="0" err="1" smtClean="0">
                          <a:latin typeface="Calibri"/>
                        </a:rPr>
                        <a:t>Digitalni</a:t>
                      </a:r>
                      <a:r>
                        <a:rPr lang="en-US" sz="1800" dirty="0" smtClean="0">
                          <a:latin typeface="Calibri"/>
                        </a:rPr>
                        <a:t> </a:t>
                      </a:r>
                      <a:r>
                        <a:rPr lang="en-US" sz="1800" dirty="0" err="1" smtClean="0">
                          <a:latin typeface="Calibri"/>
                        </a:rPr>
                        <a:t>jaz</a:t>
                      </a:r>
                      <a:r>
                        <a:rPr lang="en-US" sz="1800" baseline="0" dirty="0" smtClean="0">
                          <a:latin typeface="Calibri"/>
                        </a:rPr>
                        <a:t> </a:t>
                      </a:r>
                      <a:r>
                        <a:rPr lang="sr-Latn-ME" sz="1800" baseline="0" dirty="0" smtClean="0">
                          <a:latin typeface="Calibri"/>
                        </a:rPr>
                        <a:t>(RI5)</a:t>
                      </a:r>
                    </a:p>
                    <a:p>
                      <a:r>
                        <a:rPr lang="sr-Latn-ME" sz="1800" dirty="0" smtClean="0">
                          <a:latin typeface="Calibri"/>
                        </a:rPr>
                        <a:t>• Nedovoljna inkluzija ranjivih grupa (RI7)</a:t>
                      </a:r>
                      <a:endParaRPr lang="en-US" sz="1800" dirty="0" smtClean="0">
                        <a:latin typeface="Calibri"/>
                      </a:endParaRPr>
                    </a:p>
                  </a:txBody>
                  <a:tcPr/>
                </a:tc>
              </a:tr>
              <a:tr h="2445141">
                <a:tc>
                  <a:txBody>
                    <a:bodyPr/>
                    <a:lstStyle/>
                    <a:p>
                      <a:r>
                        <a:rPr sz="2000" b="1" dirty="0">
                          <a:latin typeface="Calibri"/>
                        </a:rPr>
                        <a:t>🚀 </a:t>
                      </a:r>
                      <a:r>
                        <a:rPr sz="2000" b="1" dirty="0" smtClean="0">
                          <a:latin typeface="Calibri"/>
                        </a:rPr>
                        <a:t>PRILIKE</a:t>
                      </a:r>
                      <a:endParaRPr lang="sr-Latn-ME" sz="2000" b="1" dirty="0" smtClean="0">
                        <a:latin typeface="Calibri"/>
                      </a:endParaRPr>
                    </a:p>
                    <a:p>
                      <a:endParaRPr sz="1200" b="1" dirty="0">
                        <a:latin typeface="Calibri"/>
                      </a:endParaRPr>
                    </a:p>
                    <a:p>
                      <a:r>
                        <a:rPr sz="1600" b="1" dirty="0">
                          <a:latin typeface="Calibri"/>
                        </a:rPr>
                        <a:t>• </a:t>
                      </a:r>
                      <a:r>
                        <a:rPr lang="sr-Latn-ME" sz="1800" b="1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Dobar nivo pripremljenosti u PP 26</a:t>
                      </a:r>
                    </a:p>
                    <a:p>
                      <a:r>
                        <a:rPr lang="sr-Latn-ME" sz="1800" dirty="0" smtClean="0">
                          <a:latin typeface="Calibri"/>
                        </a:rPr>
                        <a:t>• </a:t>
                      </a:r>
                      <a:r>
                        <a:rPr sz="1800" b="1" dirty="0" smtClean="0">
                          <a:latin typeface="Calibri"/>
                        </a:rPr>
                        <a:t>EU </a:t>
                      </a:r>
                      <a:r>
                        <a:rPr sz="1800" b="1" dirty="0" err="1" smtClean="0">
                          <a:latin typeface="Calibri"/>
                        </a:rPr>
                        <a:t>fondovi</a:t>
                      </a:r>
                      <a:r>
                        <a:rPr lang="sr-Latn-ME" sz="1800" b="1" dirty="0" smtClean="0">
                          <a:latin typeface="Calibri"/>
                        </a:rPr>
                        <a:t> (dostupnost)</a:t>
                      </a:r>
                      <a:endParaRPr sz="1800" b="1" dirty="0">
                        <a:latin typeface="Calibri"/>
                      </a:endParaRPr>
                    </a:p>
                    <a:p>
                      <a:r>
                        <a:rPr sz="1800" b="1" dirty="0">
                          <a:latin typeface="Calibri"/>
                        </a:rPr>
                        <a:t>• </a:t>
                      </a:r>
                      <a:r>
                        <a:rPr sz="1800" b="1" dirty="0" err="1">
                          <a:latin typeface="Calibri"/>
                        </a:rPr>
                        <a:t>Reforma</a:t>
                      </a:r>
                      <a:r>
                        <a:rPr sz="1800" b="1" dirty="0">
                          <a:latin typeface="Calibri"/>
                        </a:rPr>
                        <a:t> </a:t>
                      </a:r>
                      <a:r>
                        <a:rPr sz="1800" b="1" dirty="0" err="1" smtClean="0">
                          <a:latin typeface="Calibri"/>
                        </a:rPr>
                        <a:t>sistema</a:t>
                      </a:r>
                      <a:r>
                        <a:rPr lang="sr-Latn-ME" sz="1800" b="1" dirty="0" smtClean="0">
                          <a:latin typeface="Calibri"/>
                        </a:rPr>
                        <a:t> i implementacija Strategije</a:t>
                      </a:r>
                      <a:endParaRPr sz="1800" b="1" dirty="0">
                        <a:latin typeface="Calibri"/>
                      </a:endParaRPr>
                    </a:p>
                    <a:p>
                      <a:r>
                        <a:rPr sz="1800" b="1" dirty="0">
                          <a:latin typeface="Calibri"/>
                        </a:rPr>
                        <a:t>• Novi </a:t>
                      </a:r>
                      <a:r>
                        <a:rPr sz="1800" b="1" dirty="0" smtClean="0">
                          <a:latin typeface="Calibri"/>
                        </a:rPr>
                        <a:t>VET</a:t>
                      </a:r>
                      <a:r>
                        <a:rPr lang="sr-Latn-ME" sz="1800" b="1" dirty="0" smtClean="0">
                          <a:latin typeface="Calibri"/>
                        </a:rPr>
                        <a:t> strategija </a:t>
                      </a:r>
                    </a:p>
                    <a:p>
                      <a:r>
                        <a:rPr lang="sr-Latn-ME" sz="1800" dirty="0" smtClean="0">
                          <a:latin typeface="Calibri"/>
                        </a:rPr>
                        <a:t>• </a:t>
                      </a:r>
                      <a:r>
                        <a:rPr lang="sr-Latn-ME" sz="1800" b="1" dirty="0" smtClean="0">
                          <a:latin typeface="Calibri"/>
                        </a:rPr>
                        <a:t>Cjeloživotno učenje, učenje uz rad i dualno obrazovanje</a:t>
                      </a:r>
                      <a:endParaRPr sz="1800" b="1" dirty="0">
                        <a:latin typeface="Calibri"/>
                      </a:endParaRPr>
                    </a:p>
                    <a:p>
                      <a:r>
                        <a:rPr sz="1800" b="1" dirty="0">
                          <a:latin typeface="Calibri"/>
                        </a:rPr>
                        <a:t>• </a:t>
                      </a:r>
                      <a:r>
                        <a:rPr sz="1800" b="1" dirty="0" smtClean="0">
                          <a:latin typeface="Calibri"/>
                        </a:rPr>
                        <a:t>Digital</a:t>
                      </a:r>
                      <a:r>
                        <a:rPr lang="sr-Latn-ME" sz="1800" b="1" dirty="0" smtClean="0">
                          <a:latin typeface="Calibri"/>
                        </a:rPr>
                        <a:t>ne</a:t>
                      </a:r>
                      <a:r>
                        <a:rPr sz="1800" b="1" dirty="0" smtClean="0">
                          <a:latin typeface="Calibri"/>
                        </a:rPr>
                        <a:t>/</a:t>
                      </a:r>
                      <a:r>
                        <a:rPr sz="1800" b="1" dirty="0" err="1" smtClean="0">
                          <a:latin typeface="Calibri"/>
                        </a:rPr>
                        <a:t>zelene</a:t>
                      </a:r>
                      <a:r>
                        <a:rPr lang="sr-Latn-ME" sz="1800" b="1" dirty="0" smtClean="0">
                          <a:latin typeface="Calibri"/>
                        </a:rPr>
                        <a:t>/preduzetničke</a:t>
                      </a:r>
                      <a:r>
                        <a:rPr sz="1800" b="1" dirty="0" smtClean="0">
                          <a:latin typeface="Calibri"/>
                        </a:rPr>
                        <a:t> </a:t>
                      </a:r>
                      <a:r>
                        <a:rPr sz="1800" b="1" dirty="0" err="1">
                          <a:latin typeface="Calibri"/>
                        </a:rPr>
                        <a:t>vještine</a:t>
                      </a:r>
                      <a:endParaRPr sz="1800" b="1" dirty="0">
                        <a:latin typeface="Calibri"/>
                      </a:endParaRPr>
                    </a:p>
                    <a:p>
                      <a:r>
                        <a:rPr sz="1800" b="1" dirty="0">
                          <a:latin typeface="Calibri"/>
                        </a:rPr>
                        <a:t>• </a:t>
                      </a:r>
                      <a:r>
                        <a:rPr sz="1800" b="1" dirty="0" err="1">
                          <a:latin typeface="Calibri"/>
                        </a:rPr>
                        <a:t>Karijerno</a:t>
                      </a:r>
                      <a:r>
                        <a:rPr sz="1800" b="1" dirty="0">
                          <a:latin typeface="Calibri"/>
                        </a:rPr>
                        <a:t> </a:t>
                      </a:r>
                      <a:r>
                        <a:rPr sz="1800" b="1" dirty="0" err="1" smtClean="0">
                          <a:latin typeface="Calibri"/>
                        </a:rPr>
                        <a:t>vođenje</a:t>
                      </a:r>
                      <a:r>
                        <a:rPr lang="sr-Latn-ME" sz="1800" b="1" dirty="0" smtClean="0">
                          <a:latin typeface="Calibri"/>
                        </a:rPr>
                        <a:t> </a:t>
                      </a:r>
                      <a:endParaRPr sz="1800" b="1" dirty="0"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b="1" dirty="0">
                          <a:latin typeface="Calibri"/>
                        </a:rPr>
                        <a:t>⚡ </a:t>
                      </a:r>
                      <a:r>
                        <a:rPr sz="2000" b="1" dirty="0" smtClean="0">
                          <a:latin typeface="Calibri"/>
                        </a:rPr>
                        <a:t>PRIJETNJE</a:t>
                      </a:r>
                      <a:endParaRPr lang="sr-Latn-ME" sz="2000" b="1" dirty="0" smtClean="0">
                        <a:latin typeface="Calibri"/>
                      </a:endParaRPr>
                    </a:p>
                    <a:p>
                      <a:endParaRPr sz="1200" b="1" dirty="0">
                        <a:latin typeface="Calibri"/>
                      </a:endParaRPr>
                    </a:p>
                    <a:p>
                      <a:r>
                        <a:rPr sz="1600" b="1" dirty="0">
                          <a:latin typeface="Calibri"/>
                        </a:rPr>
                        <a:t>• </a:t>
                      </a:r>
                      <a:r>
                        <a:rPr sz="1800" b="1" dirty="0" err="1">
                          <a:latin typeface="Calibri"/>
                        </a:rPr>
                        <a:t>Odliv</a:t>
                      </a:r>
                      <a:r>
                        <a:rPr sz="1800" b="1" dirty="0">
                          <a:latin typeface="Calibri"/>
                        </a:rPr>
                        <a:t> </a:t>
                      </a:r>
                      <a:r>
                        <a:rPr sz="1800" b="1" dirty="0" err="1">
                          <a:latin typeface="Calibri"/>
                        </a:rPr>
                        <a:t>mozgova</a:t>
                      </a:r>
                      <a:r>
                        <a:rPr sz="1800" b="1" dirty="0">
                          <a:latin typeface="Calibri"/>
                        </a:rPr>
                        <a:t> (RI8)</a:t>
                      </a:r>
                    </a:p>
                    <a:p>
                      <a:r>
                        <a:rPr sz="1800" b="1" dirty="0">
                          <a:latin typeface="Calibri"/>
                        </a:rPr>
                        <a:t>• </a:t>
                      </a:r>
                      <a:r>
                        <a:rPr sz="1800" b="1" dirty="0" err="1" smtClean="0">
                          <a:latin typeface="Calibri"/>
                        </a:rPr>
                        <a:t>Neusklađenost</a:t>
                      </a:r>
                      <a:r>
                        <a:rPr lang="sr-Latn-ME" sz="1800" b="1" dirty="0" smtClean="0">
                          <a:latin typeface="Calibri"/>
                        </a:rPr>
                        <a:t> svijeta</a:t>
                      </a:r>
                      <a:r>
                        <a:rPr lang="sr-Latn-ME" sz="1800" b="1" baseline="0" dirty="0" smtClean="0">
                          <a:latin typeface="Calibri"/>
                        </a:rPr>
                        <a:t> obrazovanja i svijeta rada</a:t>
                      </a:r>
                      <a:r>
                        <a:rPr sz="1800" b="1" dirty="0" smtClean="0">
                          <a:latin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</a:rPr>
                        <a:t>(</a:t>
                      </a:r>
                      <a:r>
                        <a:rPr sz="1800" b="1" dirty="0" smtClean="0">
                          <a:latin typeface="Calibri"/>
                        </a:rPr>
                        <a:t>RI10</a:t>
                      </a:r>
                      <a:r>
                        <a:rPr lang="sr-Latn-ME" sz="1800" b="1" dirty="0" smtClean="0">
                          <a:latin typeface="Calibri"/>
                        </a:rPr>
                        <a:t>, RI11</a:t>
                      </a:r>
                      <a:r>
                        <a:rPr sz="1800" b="1" dirty="0" smtClean="0">
                          <a:latin typeface="Calibri"/>
                        </a:rPr>
                        <a:t>)</a:t>
                      </a:r>
                      <a:endParaRPr sz="1800" b="1" dirty="0">
                        <a:latin typeface="Calibri"/>
                      </a:endParaRPr>
                    </a:p>
                    <a:p>
                      <a:r>
                        <a:rPr sz="1800" b="1" dirty="0">
                          <a:latin typeface="Calibri"/>
                        </a:rPr>
                        <a:t>• </a:t>
                      </a:r>
                      <a:r>
                        <a:rPr sz="1800" b="1" dirty="0" err="1">
                          <a:latin typeface="Calibri"/>
                        </a:rPr>
                        <a:t>Demografija</a:t>
                      </a:r>
                      <a:endParaRPr sz="1800" b="1" dirty="0">
                        <a:latin typeface="Calibri"/>
                      </a:endParaRPr>
                    </a:p>
                    <a:p>
                      <a:r>
                        <a:rPr sz="1800" b="1" dirty="0">
                          <a:latin typeface="Calibri"/>
                        </a:rPr>
                        <a:t>• Spore </a:t>
                      </a:r>
                      <a:r>
                        <a:rPr sz="1800" b="1" dirty="0" err="1">
                          <a:latin typeface="Calibri"/>
                        </a:rPr>
                        <a:t>reforme</a:t>
                      </a:r>
                      <a:r>
                        <a:rPr sz="1800" b="1" dirty="0">
                          <a:latin typeface="Calibri"/>
                        </a:rPr>
                        <a:t> (RI9)</a:t>
                      </a:r>
                    </a:p>
                    <a:p>
                      <a:r>
                        <a:rPr sz="1800" b="1" dirty="0">
                          <a:latin typeface="Calibri"/>
                        </a:rPr>
                        <a:t>• </a:t>
                      </a:r>
                      <a:r>
                        <a:rPr sz="1800" b="1" dirty="0" err="1">
                          <a:latin typeface="Calibri"/>
                        </a:rPr>
                        <a:t>Regionalne</a:t>
                      </a:r>
                      <a:r>
                        <a:rPr sz="1800" b="1" dirty="0">
                          <a:latin typeface="Calibri"/>
                        </a:rPr>
                        <a:t> </a:t>
                      </a:r>
                      <a:r>
                        <a:rPr sz="1800" b="1" dirty="0" err="1">
                          <a:latin typeface="Calibri"/>
                        </a:rPr>
                        <a:t>razlike</a:t>
                      </a:r>
                      <a:r>
                        <a:rPr sz="1800" b="1" dirty="0">
                          <a:latin typeface="Calibri"/>
                        </a:rPr>
                        <a:t> (RI13</a:t>
                      </a:r>
                      <a:r>
                        <a:rPr sz="1800" b="1" dirty="0" smtClean="0">
                          <a:latin typeface="Calibri"/>
                        </a:rPr>
                        <a:t>)</a:t>
                      </a:r>
                      <a:endParaRPr lang="sr-Latn-ME" sz="1800" b="1" dirty="0" smtClean="0">
                        <a:latin typeface="Calibri"/>
                      </a:endParaRPr>
                    </a:p>
                    <a:p>
                      <a:r>
                        <a:rPr lang="sr-Latn-ME" sz="1800" dirty="0" smtClean="0">
                          <a:latin typeface="Calibri"/>
                        </a:rPr>
                        <a:t>• </a:t>
                      </a:r>
                      <a:r>
                        <a:rPr lang="sr-Latn-ME" sz="1800" b="1" dirty="0" smtClean="0">
                          <a:latin typeface="Calibri"/>
                        </a:rPr>
                        <a:t>Nedovoljno razvijena infrastruktura (RI12)</a:t>
                      </a:r>
                      <a:endParaRPr sz="1800" b="1" dirty="0">
                        <a:latin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123697"/>
              </p:ext>
            </p:extLst>
          </p:nvPr>
        </p:nvGraphicFramePr>
        <p:xfrm>
          <a:off x="9864047" y="1350498"/>
          <a:ext cx="2151184" cy="44442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503"/>
                <a:gridCol w="1769681"/>
              </a:tblGrid>
              <a:tr h="1016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 1</a:t>
                      </a:r>
                      <a:endParaRPr lang="sr-Latn-M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Kritičan deficit ishoda učenja — PISA jaz u postignućima (127)</a:t>
                      </a:r>
                    </a:p>
                  </a:txBody>
                  <a:tcPr marL="57591" marR="575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155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RI2</a:t>
                      </a:r>
                      <a:endParaRPr lang="sr-Latn-M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Obuhvat ranim i predškolskim vaspitanjem i obrazovanjem (RPVO/ECEC) ispod EU standarda (111)</a:t>
                      </a:r>
                      <a:endParaRPr lang="sr-Latn-ME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RI3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Neusklađenost VET sistema sa tržištem rada i slabo učešće poslodavaca (115, 126)</a:t>
                      </a:r>
                      <a:endParaRPr lang="sr-Latn-ME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/>
                </a:tc>
              </a:tr>
              <a:tr h="2318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RI4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Nedostaci u kvalitetu nastavnog kadra i profesionalnom razvoju (119)</a:t>
                      </a:r>
                      <a:endParaRPr lang="sr-Latn-ME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/>
                </a:tc>
              </a:tr>
              <a:tr h="2074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RI5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Digitalni jaz u populaciji </a:t>
                      </a:r>
                      <a:r>
                        <a:rPr lang="sr-Latn-ME" sz="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 neujednačena digitalizacija obrazovanja (128</a:t>
                      </a:r>
                      <a:r>
                        <a:rPr lang="sr-Latn-ME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129)</a:t>
                      </a:r>
                      <a:endParaRPr lang="sr-Latn-ME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</a:tr>
              <a:tr h="2559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RI6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Veoma nisko učešće odraslih u obrazovanju  i učenju  (134)</a:t>
                      </a:r>
                      <a:endParaRPr lang="sr-Latn-ME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RI7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Nedovoljna inkluzija djece sa invaliditetom i djece iz romske i egipćanske zajednice u obrazovn</a:t>
                      </a:r>
                      <a:r>
                        <a:rPr lang="en-US" sz="800" b="1" kern="1200" dirty="0" err="1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8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sistem</a:t>
                      </a:r>
                      <a:r>
                        <a:rPr lang="en-US" sz="8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Latn-ME" sz="8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(116</a:t>
                      </a:r>
                      <a:r>
                        <a:rPr lang="sr-Latn-ME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117)</a:t>
                      </a:r>
                      <a:endParaRPr lang="sr-Latn-ME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/>
                </a:tc>
              </a:tr>
              <a:tr h="2559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RI8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Relevantnost i kvalitet visokog obrazovanja i odliv mozgova (114) </a:t>
                      </a:r>
                      <a:endParaRPr lang="sr-Latn-ME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RI9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Slabo upravljanje, koordinacija i donošenje politika zasnovanih na dokazima (126, 124)</a:t>
                      </a:r>
                      <a:endParaRPr lang="sr-Latn-ME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/>
                </a:tc>
              </a:tr>
              <a:tr h="2559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RI10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Neusklađenost obrazovnih ishoda sa tržištem rada (127, 131)</a:t>
                      </a:r>
                      <a:endParaRPr lang="sr-Latn-ME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RI11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Nedovoljno razvijeno karijerno vođenje i tranzicija škola–tržište rada (125, 127)</a:t>
                      </a:r>
                      <a:endParaRPr lang="sr-Latn-ME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RI12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Nedovoljno razvijena infrastruktura i finansiranje obrazovanja odraslih (134) </a:t>
                      </a:r>
                      <a:endParaRPr lang="sr-Latn-ME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</a:tr>
              <a:tr h="383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RI13</a:t>
                      </a:r>
                      <a:endParaRPr lang="sr-Latn-M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Nedostaci u obrazovnoj infrastrukturi i regionalne nejednakosti (121, 122)</a:t>
                      </a:r>
                      <a:endParaRPr lang="sr-Latn-ME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591" marR="57591" marT="0" marB="0"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30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14" y="143011"/>
            <a:ext cx="10515600" cy="1325563"/>
          </a:xfrm>
        </p:spPr>
        <p:txBody>
          <a:bodyPr/>
          <a:lstStyle/>
          <a:p>
            <a:r>
              <a:rPr lang="sr-Latn-ME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PITANJA ZA DISKUSIJU</a:t>
            </a:r>
            <a:endParaRPr lang="sr-Latn-ME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6361002"/>
              </p:ext>
            </p:extLst>
          </p:nvPr>
        </p:nvGraphicFramePr>
        <p:xfrm>
          <a:off x="446314" y="1303111"/>
          <a:ext cx="10802816" cy="438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01408"/>
                <a:gridCol w="5401408"/>
              </a:tblGrid>
              <a:tr h="370840">
                <a:tc gridSpan="2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OBUHVAT SAME 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SITUACION</a:t>
                      </a: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ANALIZ</a:t>
                      </a:r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b="1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</a:t>
                      </a:r>
                      <a:r>
                        <a:rPr lang="en-US" b="0" baseline="0" dirty="0" err="1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</a:t>
                      </a:r>
                      <a:r>
                        <a:rPr lang="en-US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0" baseline="0" dirty="0" err="1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obuhva</a:t>
                      </a:r>
                      <a:r>
                        <a:rPr lang="sr-Latn-ME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ćeni svi ključni nacionalni dokumenti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b="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postoji još neki značajan indikator, koji se računa za Crnu Goru u ovoj oblasti, a postoji i u EU </a:t>
                      </a:r>
                      <a:endParaRPr lang="sr-Latn-ME" b="0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sr-Latn-ME"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sz="1800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STRATEŠKA PITANJA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Koji su </a:t>
                      </a:r>
                      <a:r>
                        <a:rPr lang="en-US" sz="18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tri</a:t>
                      </a:r>
                      <a:r>
                        <a:rPr lang="sr-Latn-ME" sz="18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najkritičnija prioriteta za naredni programski/finansijski period?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bolje povezati obrazovanje i tržište rada?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sz="18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Koje reforme imaju najveći uticaj na PISA rezultate?</a:t>
                      </a:r>
                    </a:p>
                    <a:p>
                      <a:endParaRPr lang="sr-Latn-ME"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defTabSz="914400" rtl="0" eaLnBrk="1" latinLnBrk="0" hangingPunct="1"/>
                      <a:r>
                        <a:rPr lang="sr-Latn-ME" sz="1800" b="1" kern="1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IMPLEMENTACIJA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kern="1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 li su postojeći kapaciteti dovoljni za implementaciju Strategije 2025–2035?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kern="1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unaprijediti koordinaciju između institucija?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sr-Latn-ME" sz="1800" kern="1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Koji su najveći rizici za sprovođenje reformi?</a:t>
                      </a:r>
                    </a:p>
                    <a:p>
                      <a:endParaRPr lang="sr-Latn-ME"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sz="1800" b="1" kern="1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INVESTICIJE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Koje investicije imaju najveći “value for money”?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bolje uključiti privatni sektor u finansiranje i implementaciju?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obezbijediti održivost nakon IPA finansiranja?</a:t>
                      </a:r>
                      <a:endParaRPr lang="en-US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endParaRPr lang="en-US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FOKUS NA KORISNIKE/CILJNE</a:t>
                      </a:r>
                      <a:r>
                        <a:rPr lang="sr-Latn-ME" b="1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GRUPE</a:t>
                      </a:r>
                      <a:endParaRPr lang="sr-Latn-ME" b="1" dirty="0" smtClean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poboljšati tranziciju škola–posao?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povećati učešće odraslih u učenju?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r-Latn-ME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Kako unaprijediti inkluziju ranjivih grupa?</a:t>
                      </a:r>
                    </a:p>
                    <a:p>
                      <a:endParaRPr lang="sr-Latn-ME"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0465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1442</TotalTime>
  <Words>7302</Words>
  <Application>Microsoft Office PowerPoint</Application>
  <PresentationFormat>Widescreen</PresentationFormat>
  <Paragraphs>1389</Paragraphs>
  <Slides>34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Aptos</vt:lpstr>
      <vt:lpstr>Arial</vt:lpstr>
      <vt:lpstr>Calibri</vt:lpstr>
      <vt:lpstr>Montserrat</vt:lpstr>
      <vt:lpstr>Times New Roman</vt:lpstr>
      <vt:lpstr>Office Theme</vt:lpstr>
      <vt:lpstr>Strateški planski dokument Crne Gore</vt:lpstr>
      <vt:lpstr>Obrazovanje i vještine</vt:lpstr>
      <vt:lpstr>PA 5  OBRAZOVANJE I VJEŠTINE</vt:lpstr>
      <vt:lpstr>TEMATSKE CJELINE - PRIORITETI</vt:lpstr>
      <vt:lpstr>EU I NACIONALNI OKVIR</vt:lpstr>
      <vt:lpstr>KLJUČNI INDIKATORI</vt:lpstr>
      <vt:lpstr>RAZVOJNI IZAZOVI</vt:lpstr>
      <vt:lpstr>PowerPoint Presentation</vt:lpstr>
      <vt:lpstr>PITANJA ZA DISKUSIJU</vt:lpstr>
      <vt:lpstr>Migracije i granica</vt:lpstr>
      <vt:lpstr> PA11  MIGRACIJE I GRANICA</vt:lpstr>
      <vt:lpstr>TEMATSKE CJELINE - PRIORITETI</vt:lpstr>
      <vt:lpstr>EU I NACIONALNI OKVIR</vt:lpstr>
      <vt:lpstr>KLJUČNI INDIKATORI</vt:lpstr>
      <vt:lpstr>RAZVOJNI IZAZOVI</vt:lpstr>
      <vt:lpstr>PowerPoint Presentation</vt:lpstr>
      <vt:lpstr>PITANJA ZA DISKUSIJU</vt:lpstr>
      <vt:lpstr>Prava, jednakost i pravda</vt:lpstr>
      <vt:lpstr>   PA16  PRAVA, JEDNAKOST I PRAVDA</vt:lpstr>
      <vt:lpstr>TEMATSKE CJELINE - PRIORITETI</vt:lpstr>
      <vt:lpstr>EU I NACIONALNI OKVIR</vt:lpstr>
      <vt:lpstr>KLJUČNI INDIKATORI</vt:lpstr>
      <vt:lpstr>RAZVOJNI IZAZOVI (RI)</vt:lpstr>
      <vt:lpstr>PowerPoint Presentation</vt:lpstr>
      <vt:lpstr>PITANJA ZA DISKUSIJU</vt:lpstr>
      <vt:lpstr>Socijalna oblast</vt:lpstr>
      <vt:lpstr>PA17  SOCIJALNA OBLAST</vt:lpstr>
      <vt:lpstr>TEMATSKE CJELINE - PRIORITETI</vt:lpstr>
      <vt:lpstr>EU I NACIONALNI OKVIR</vt:lpstr>
      <vt:lpstr>KLJUČNI INDIKATORI</vt:lpstr>
      <vt:lpstr>RAZVOJNI IZAZOVI</vt:lpstr>
      <vt:lpstr>PowerPoint Presentation</vt:lpstr>
      <vt:lpstr>PITANJA ZA DISKUSIJU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Strateški planski dokument Crne Gore</dc:title>
  <dc:creator>Krešimir Ivančić</dc:creator>
  <cp:lastModifiedBy>Gordana Djurovic</cp:lastModifiedBy>
  <cp:revision>100</cp:revision>
  <cp:lastPrinted>2026-04-26T14:35:51Z</cp:lastPrinted>
  <dcterms:created xsi:type="dcterms:W3CDTF">2026-04-24T05:20:09Z</dcterms:created>
  <dcterms:modified xsi:type="dcterms:W3CDTF">2026-04-28T19:41:26Z</dcterms:modified>
</cp:coreProperties>
</file>