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69" r:id="rId4"/>
    <p:sldId id="259" r:id="rId5"/>
    <p:sldId id="260" r:id="rId6"/>
    <p:sldId id="270" r:id="rId7"/>
    <p:sldId id="271" r:id="rId8"/>
    <p:sldId id="261" r:id="rId9"/>
    <p:sldId id="263" r:id="rId10"/>
    <p:sldId id="272" r:id="rId11"/>
    <p:sldId id="268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DFCFA"/>
    <a:srgbClr val="C2A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ACAB0-4428-4A8D-AAD2-834F8E9AA767}" v="21" dt="2026-04-27T04:43:43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šimir Ivančić" userId="06963822-1b24-4a33-bd6d-33f0b78a0585" providerId="ADAL" clId="{6F460602-2820-44B1-9A83-3EC552240354}"/>
    <pc:docChg chg="custSel modSld">
      <pc:chgData name="Krešimir Ivančić" userId="06963822-1b24-4a33-bd6d-33f0b78a0585" providerId="ADAL" clId="{6F460602-2820-44B1-9A83-3EC552240354}" dt="2026-04-27T04:43:43.714" v="157"/>
      <pc:docMkLst>
        <pc:docMk/>
      </pc:docMkLst>
      <pc:sldChg chg="modSp mod">
        <pc:chgData name="Krešimir Ivančić" userId="06963822-1b24-4a33-bd6d-33f0b78a0585" providerId="ADAL" clId="{6F460602-2820-44B1-9A83-3EC552240354}" dt="2026-04-27T04:10:07.951" v="64" actId="20577"/>
        <pc:sldMkLst>
          <pc:docMk/>
          <pc:sldMk cId="1555973141" sldId="267"/>
        </pc:sldMkLst>
        <pc:spChg chg="mod">
          <ac:chgData name="Krešimir Ivančić" userId="06963822-1b24-4a33-bd6d-33f0b78a0585" providerId="ADAL" clId="{6F460602-2820-44B1-9A83-3EC552240354}" dt="2026-04-27T04:10:07.951" v="64" actId="20577"/>
          <ac:spMkLst>
            <pc:docMk/>
            <pc:sldMk cId="1555973141" sldId="267"/>
            <ac:spMk id="5" creationId="{EB295F42-B0AB-5244-0E28-105059FEA48E}"/>
          </ac:spMkLst>
        </pc:spChg>
      </pc:sldChg>
      <pc:sldChg chg="addSp delSp modSp mod">
        <pc:chgData name="Krešimir Ivančić" userId="06963822-1b24-4a33-bd6d-33f0b78a0585" providerId="ADAL" clId="{6F460602-2820-44B1-9A83-3EC552240354}" dt="2026-04-27T04:43:43.714" v="157"/>
        <pc:sldMkLst>
          <pc:docMk/>
          <pc:sldMk cId="214563379" sldId="268"/>
        </pc:sldMkLst>
        <pc:picChg chg="add mod">
          <ac:chgData name="Krešimir Ivančić" userId="06963822-1b24-4a33-bd6d-33f0b78a0585" providerId="ADAL" clId="{6F460602-2820-44B1-9A83-3EC552240354}" dt="2026-04-27T04:38:05.616" v="98"/>
          <ac:picMkLst>
            <pc:docMk/>
            <pc:sldMk cId="214563379" sldId="268"/>
            <ac:picMk id="5" creationId="{7D9AF698-0007-AB45-AB84-FC63E1F183B4}"/>
          </ac:picMkLst>
        </pc:picChg>
        <pc:picChg chg="del">
          <ac:chgData name="Krešimir Ivančić" userId="06963822-1b24-4a33-bd6d-33f0b78a0585" providerId="ADAL" clId="{6F460602-2820-44B1-9A83-3EC552240354}" dt="2026-04-27T04:36:27.696" v="66" actId="478"/>
          <ac:picMkLst>
            <pc:docMk/>
            <pc:sldMk cId="214563379" sldId="268"/>
            <ac:picMk id="6" creationId="{34BC7BC7-3988-B282-78D9-B27270347F43}"/>
          </ac:picMkLst>
        </pc:picChg>
        <pc:picChg chg="del">
          <ac:chgData name="Krešimir Ivančić" userId="06963822-1b24-4a33-bd6d-33f0b78a0585" providerId="ADAL" clId="{6F460602-2820-44B1-9A83-3EC552240354}" dt="2026-04-27T04:36:28.344" v="67" actId="478"/>
          <ac:picMkLst>
            <pc:docMk/>
            <pc:sldMk cId="214563379" sldId="268"/>
            <ac:picMk id="8" creationId="{CCB56109-3C60-47B0-D3DB-2FB3331D7229}"/>
          </ac:picMkLst>
        </pc:picChg>
        <pc:picChg chg="add mod">
          <ac:chgData name="Krešimir Ivančić" userId="06963822-1b24-4a33-bd6d-33f0b78a0585" providerId="ADAL" clId="{6F460602-2820-44B1-9A83-3EC552240354}" dt="2026-04-27T04:37:53.208" v="96"/>
          <ac:picMkLst>
            <pc:docMk/>
            <pc:sldMk cId="214563379" sldId="268"/>
            <ac:picMk id="9" creationId="{89D5EC24-E0DF-C042-5231-2E968B93D506}"/>
          </ac:picMkLst>
        </pc:picChg>
        <pc:picChg chg="del">
          <ac:chgData name="Krešimir Ivančić" userId="06963822-1b24-4a33-bd6d-33f0b78a0585" providerId="ADAL" clId="{6F460602-2820-44B1-9A83-3EC552240354}" dt="2026-04-27T04:36:31.597" v="73" actId="478"/>
          <ac:picMkLst>
            <pc:docMk/>
            <pc:sldMk cId="214563379" sldId="268"/>
            <ac:picMk id="10" creationId="{4004DE3D-C0CB-9C20-B828-CD24653D831D}"/>
          </ac:picMkLst>
        </pc:picChg>
        <pc:picChg chg="del">
          <ac:chgData name="Krešimir Ivančić" userId="06963822-1b24-4a33-bd6d-33f0b78a0585" providerId="ADAL" clId="{6F460602-2820-44B1-9A83-3EC552240354}" dt="2026-04-27T04:36:26.870" v="65" actId="478"/>
          <ac:picMkLst>
            <pc:docMk/>
            <pc:sldMk cId="214563379" sldId="268"/>
            <ac:picMk id="12" creationId="{DAC8F0CC-6E22-AD79-CA2A-041CADAA2DE4}"/>
          </ac:picMkLst>
        </pc:picChg>
        <pc:picChg chg="add mod">
          <ac:chgData name="Krešimir Ivančić" userId="06963822-1b24-4a33-bd6d-33f0b78a0585" providerId="ADAL" clId="{6F460602-2820-44B1-9A83-3EC552240354}" dt="2026-04-27T04:38:00.005" v="97"/>
          <ac:picMkLst>
            <pc:docMk/>
            <pc:sldMk cId="214563379" sldId="268"/>
            <ac:picMk id="13" creationId="{127ED4F9-BBA5-1281-A3F6-39E4A0EC31FB}"/>
          </ac:picMkLst>
        </pc:picChg>
        <pc:picChg chg="del">
          <ac:chgData name="Krešimir Ivančić" userId="06963822-1b24-4a33-bd6d-33f0b78a0585" providerId="ADAL" clId="{6F460602-2820-44B1-9A83-3EC552240354}" dt="2026-04-27T04:36:32.998" v="75" actId="478"/>
          <ac:picMkLst>
            <pc:docMk/>
            <pc:sldMk cId="214563379" sldId="268"/>
            <ac:picMk id="14" creationId="{2C46CE27-716B-2F53-0889-1212ED2DC0B7}"/>
          </ac:picMkLst>
        </pc:picChg>
        <pc:picChg chg="del">
          <ac:chgData name="Krešimir Ivančić" userId="06963822-1b24-4a33-bd6d-33f0b78a0585" providerId="ADAL" clId="{6F460602-2820-44B1-9A83-3EC552240354}" dt="2026-04-27T04:36:30.639" v="71" actId="478"/>
          <ac:picMkLst>
            <pc:docMk/>
            <pc:sldMk cId="214563379" sldId="268"/>
            <ac:picMk id="16" creationId="{DDAC6A04-1384-B8F0-615C-B344BB8057A7}"/>
          </ac:picMkLst>
        </pc:picChg>
        <pc:picChg chg="add mod">
          <ac:chgData name="Krešimir Ivančić" userId="06963822-1b24-4a33-bd6d-33f0b78a0585" providerId="ADAL" clId="{6F460602-2820-44B1-9A83-3EC552240354}" dt="2026-04-27T04:42:18.618" v="145"/>
          <ac:picMkLst>
            <pc:docMk/>
            <pc:sldMk cId="214563379" sldId="268"/>
            <ac:picMk id="17" creationId="{3F72EE23-3394-54CA-4CFC-79AC7B2A4F4A}"/>
          </ac:picMkLst>
        </pc:picChg>
        <pc:picChg chg="del">
          <ac:chgData name="Krešimir Ivančić" userId="06963822-1b24-4a33-bd6d-33f0b78a0585" providerId="ADAL" clId="{6F460602-2820-44B1-9A83-3EC552240354}" dt="2026-04-27T04:36:29.058" v="68" actId="478"/>
          <ac:picMkLst>
            <pc:docMk/>
            <pc:sldMk cId="214563379" sldId="268"/>
            <ac:picMk id="18" creationId="{3E1DF0EE-ECB3-AD5B-9F89-C5A65632AD5F}"/>
          </ac:picMkLst>
        </pc:picChg>
        <pc:picChg chg="del">
          <ac:chgData name="Krešimir Ivančić" userId="06963822-1b24-4a33-bd6d-33f0b78a0585" providerId="ADAL" clId="{6F460602-2820-44B1-9A83-3EC552240354}" dt="2026-04-27T04:36:29.551" v="69" actId="478"/>
          <ac:picMkLst>
            <pc:docMk/>
            <pc:sldMk cId="214563379" sldId="268"/>
            <ac:picMk id="20" creationId="{409C2ED1-61E6-3E86-C3AF-4A06F832F199}"/>
          </ac:picMkLst>
        </pc:picChg>
        <pc:picChg chg="add mod">
          <ac:chgData name="Krešimir Ivančić" userId="06963822-1b24-4a33-bd6d-33f0b78a0585" providerId="ADAL" clId="{6F460602-2820-44B1-9A83-3EC552240354}" dt="2026-04-27T04:42:23.743" v="146"/>
          <ac:picMkLst>
            <pc:docMk/>
            <pc:sldMk cId="214563379" sldId="268"/>
            <ac:picMk id="21" creationId="{4F410AE6-42A8-A3EF-471B-F280F2BBF464}"/>
          </ac:picMkLst>
        </pc:picChg>
        <pc:picChg chg="del">
          <ac:chgData name="Krešimir Ivančić" userId="06963822-1b24-4a33-bd6d-33f0b78a0585" providerId="ADAL" clId="{6F460602-2820-44B1-9A83-3EC552240354}" dt="2026-04-27T04:36:33.480" v="76" actId="478"/>
          <ac:picMkLst>
            <pc:docMk/>
            <pc:sldMk cId="214563379" sldId="268"/>
            <ac:picMk id="22" creationId="{781DB2F8-6A38-D5DD-1EE8-8569C23EA7DA}"/>
          </ac:picMkLst>
        </pc:picChg>
        <pc:picChg chg="del">
          <ac:chgData name="Krešimir Ivančić" userId="06963822-1b24-4a33-bd6d-33f0b78a0585" providerId="ADAL" clId="{6F460602-2820-44B1-9A83-3EC552240354}" dt="2026-04-27T04:36:30.102" v="70" actId="478"/>
          <ac:picMkLst>
            <pc:docMk/>
            <pc:sldMk cId="214563379" sldId="268"/>
            <ac:picMk id="24" creationId="{AF975976-84C8-131E-5CD7-F82E35FDAAEF}"/>
          </ac:picMkLst>
        </pc:picChg>
        <pc:picChg chg="add mod">
          <ac:chgData name="Krešimir Ivančić" userId="06963822-1b24-4a33-bd6d-33f0b78a0585" providerId="ADAL" clId="{6F460602-2820-44B1-9A83-3EC552240354}" dt="2026-04-27T04:42:29.242" v="147"/>
          <ac:picMkLst>
            <pc:docMk/>
            <pc:sldMk cId="214563379" sldId="268"/>
            <ac:picMk id="25" creationId="{5B8CBC15-D816-B7BB-4DD9-6E83E606E5B7}"/>
          </ac:picMkLst>
        </pc:picChg>
        <pc:picChg chg="del">
          <ac:chgData name="Krešimir Ivančić" userId="06963822-1b24-4a33-bd6d-33f0b78a0585" providerId="ADAL" clId="{6F460602-2820-44B1-9A83-3EC552240354}" dt="2026-04-27T04:36:31.157" v="72" actId="478"/>
          <ac:picMkLst>
            <pc:docMk/>
            <pc:sldMk cId="214563379" sldId="268"/>
            <ac:picMk id="26" creationId="{CC21E2BA-DC3E-DC97-72D1-51F9BF1CE425}"/>
          </ac:picMkLst>
        </pc:picChg>
        <pc:picChg chg="del">
          <ac:chgData name="Krešimir Ivančić" userId="06963822-1b24-4a33-bd6d-33f0b78a0585" providerId="ADAL" clId="{6F460602-2820-44B1-9A83-3EC552240354}" dt="2026-04-27T04:36:32.284" v="74" actId="478"/>
          <ac:picMkLst>
            <pc:docMk/>
            <pc:sldMk cId="214563379" sldId="268"/>
            <ac:picMk id="28" creationId="{F280226E-C6EE-A659-2C63-13537A45A5BB}"/>
          </ac:picMkLst>
        </pc:picChg>
        <pc:picChg chg="add mod">
          <ac:chgData name="Krešimir Ivančić" userId="06963822-1b24-4a33-bd6d-33f0b78a0585" providerId="ADAL" clId="{6F460602-2820-44B1-9A83-3EC552240354}" dt="2026-04-27T04:42:34.232" v="148"/>
          <ac:picMkLst>
            <pc:docMk/>
            <pc:sldMk cId="214563379" sldId="268"/>
            <ac:picMk id="29" creationId="{0DC3308E-992D-7E2F-F777-764BDD1C5215}"/>
          </ac:picMkLst>
        </pc:picChg>
        <pc:picChg chg="del">
          <ac:chgData name="Krešimir Ivančić" userId="06963822-1b24-4a33-bd6d-33f0b78a0585" providerId="ADAL" clId="{6F460602-2820-44B1-9A83-3EC552240354}" dt="2026-04-27T04:36:34.273" v="77" actId="478"/>
          <ac:picMkLst>
            <pc:docMk/>
            <pc:sldMk cId="214563379" sldId="268"/>
            <ac:picMk id="30" creationId="{F255E855-2B47-762B-8E19-54C6C9BC3086}"/>
          </ac:picMkLst>
        </pc:picChg>
        <pc:picChg chg="del">
          <ac:chgData name="Krešimir Ivančić" userId="06963822-1b24-4a33-bd6d-33f0b78a0585" providerId="ADAL" clId="{6F460602-2820-44B1-9A83-3EC552240354}" dt="2026-04-27T04:36:35.122" v="78" actId="478"/>
          <ac:picMkLst>
            <pc:docMk/>
            <pc:sldMk cId="214563379" sldId="268"/>
            <ac:picMk id="32" creationId="{A5A70303-9757-B2CB-7599-C86229529E8C}"/>
          </ac:picMkLst>
        </pc:picChg>
        <pc:picChg chg="add mod">
          <ac:chgData name="Krešimir Ivančić" userId="06963822-1b24-4a33-bd6d-33f0b78a0585" providerId="ADAL" clId="{6F460602-2820-44B1-9A83-3EC552240354}" dt="2026-04-27T04:42:48.878" v="150"/>
          <ac:picMkLst>
            <pc:docMk/>
            <pc:sldMk cId="214563379" sldId="268"/>
            <ac:picMk id="33" creationId="{348506A0-55CA-4E48-3C59-F4CFE8BCC6FC}"/>
          </ac:picMkLst>
        </pc:picChg>
        <pc:picChg chg="del">
          <ac:chgData name="Krešimir Ivančić" userId="06963822-1b24-4a33-bd6d-33f0b78a0585" providerId="ADAL" clId="{6F460602-2820-44B1-9A83-3EC552240354}" dt="2026-04-27T04:36:35.606" v="79" actId="478"/>
          <ac:picMkLst>
            <pc:docMk/>
            <pc:sldMk cId="214563379" sldId="268"/>
            <ac:picMk id="34" creationId="{3E47D55C-65E4-501B-95F1-448AF3D2882E}"/>
          </ac:picMkLst>
        </pc:picChg>
        <pc:picChg chg="add mod">
          <ac:chgData name="Krešimir Ivančić" userId="06963822-1b24-4a33-bd6d-33f0b78a0585" providerId="ADAL" clId="{6F460602-2820-44B1-9A83-3EC552240354}" dt="2026-04-27T04:42:53.088" v="151"/>
          <ac:picMkLst>
            <pc:docMk/>
            <pc:sldMk cId="214563379" sldId="268"/>
            <ac:picMk id="36" creationId="{8122DA3D-D4C3-4C73-F3C5-57BB732ABD39}"/>
          </ac:picMkLst>
        </pc:picChg>
        <pc:picChg chg="add mod">
          <ac:chgData name="Krešimir Ivančić" userId="06963822-1b24-4a33-bd6d-33f0b78a0585" providerId="ADAL" clId="{6F460602-2820-44B1-9A83-3EC552240354}" dt="2026-04-27T04:42:57.637" v="152"/>
          <ac:picMkLst>
            <pc:docMk/>
            <pc:sldMk cId="214563379" sldId="268"/>
            <ac:picMk id="38" creationId="{FAC10DCB-31F7-24EA-980C-3E732707D4FE}"/>
          </ac:picMkLst>
        </pc:picChg>
        <pc:picChg chg="add mod">
          <ac:chgData name="Krešimir Ivančić" userId="06963822-1b24-4a33-bd6d-33f0b78a0585" providerId="ADAL" clId="{6F460602-2820-44B1-9A83-3EC552240354}" dt="2026-04-27T04:43:06.935" v="153"/>
          <ac:picMkLst>
            <pc:docMk/>
            <pc:sldMk cId="214563379" sldId="268"/>
            <ac:picMk id="40" creationId="{DFF3A01E-1546-1A08-2B29-3766535902DD}"/>
          </ac:picMkLst>
        </pc:picChg>
        <pc:picChg chg="add mod">
          <ac:chgData name="Krešimir Ivančić" userId="06963822-1b24-4a33-bd6d-33f0b78a0585" providerId="ADAL" clId="{6F460602-2820-44B1-9A83-3EC552240354}" dt="2026-04-27T04:43:28.888" v="154"/>
          <ac:picMkLst>
            <pc:docMk/>
            <pc:sldMk cId="214563379" sldId="268"/>
            <ac:picMk id="42" creationId="{F13EF506-5B8A-979A-C764-CD7A0A76E4A6}"/>
          </ac:picMkLst>
        </pc:picChg>
        <pc:picChg chg="add mod">
          <ac:chgData name="Krešimir Ivančić" userId="06963822-1b24-4a33-bd6d-33f0b78a0585" providerId="ADAL" clId="{6F460602-2820-44B1-9A83-3EC552240354}" dt="2026-04-27T04:43:33.900" v="155"/>
          <ac:picMkLst>
            <pc:docMk/>
            <pc:sldMk cId="214563379" sldId="268"/>
            <ac:picMk id="44" creationId="{31F3FEB8-1FE4-2CD2-4FDE-27D01E73499E}"/>
          </ac:picMkLst>
        </pc:picChg>
        <pc:picChg chg="add mod">
          <ac:chgData name="Krešimir Ivančić" userId="06963822-1b24-4a33-bd6d-33f0b78a0585" providerId="ADAL" clId="{6F460602-2820-44B1-9A83-3EC552240354}" dt="2026-04-27T04:43:39.192" v="156"/>
          <ac:picMkLst>
            <pc:docMk/>
            <pc:sldMk cId="214563379" sldId="268"/>
            <ac:picMk id="46" creationId="{BA5254F3-EB01-E89D-D946-3FAE012AE5A8}"/>
          </ac:picMkLst>
        </pc:picChg>
        <pc:picChg chg="add mod">
          <ac:chgData name="Krešimir Ivančić" userId="06963822-1b24-4a33-bd6d-33f0b78a0585" providerId="ADAL" clId="{6F460602-2820-44B1-9A83-3EC552240354}" dt="2026-04-27T04:43:43.714" v="157"/>
          <ac:picMkLst>
            <pc:docMk/>
            <pc:sldMk cId="214563379" sldId="268"/>
            <ac:picMk id="48" creationId="{6B74203B-A67E-C48D-4BB3-63CB9948643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E4391-9180-4A00-9FB3-4813BBB3C5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11E501-CA45-40A8-938D-1B900153DE39}">
      <dgm:prSet phldrT="[Text]" phldr="0"/>
      <dgm:spPr/>
      <dgm:t>
        <a:bodyPr/>
        <a:lstStyle/>
        <a:p>
          <a:r>
            <a:rPr lang="hr-HR"/>
            <a:t>Koordinaciono tijelo</a:t>
          </a:r>
          <a:endParaRPr lang="en-GB"/>
        </a:p>
      </dgm:t>
    </dgm:pt>
    <dgm:pt modelId="{D5F2A1AC-4546-40BF-B7DB-AC256DB98AFA}" type="parTrans" cxnId="{9E134283-80A0-46DE-941A-1B53859942B6}">
      <dgm:prSet/>
      <dgm:spPr/>
      <dgm:t>
        <a:bodyPr/>
        <a:lstStyle/>
        <a:p>
          <a:endParaRPr lang="en-GB"/>
        </a:p>
      </dgm:t>
    </dgm:pt>
    <dgm:pt modelId="{B735A7CD-9A5C-493B-AC46-EB3E69B7A7F4}" type="sibTrans" cxnId="{9E134283-80A0-46DE-941A-1B53859942B6}">
      <dgm:prSet/>
      <dgm:spPr/>
      <dgm:t>
        <a:bodyPr/>
        <a:lstStyle/>
        <a:p>
          <a:endParaRPr lang="en-GB"/>
        </a:p>
      </dgm:t>
    </dgm:pt>
    <dgm:pt modelId="{DAEBEC00-827B-43C4-A713-3FFAF5D63482}">
      <dgm:prSet phldrT="[Text]" phldr="0"/>
      <dgm:spPr>
        <a:ln>
          <a:solidFill>
            <a:schemeClr val="accent1"/>
          </a:solidFill>
        </a:ln>
      </dgm:spPr>
      <dgm:t>
        <a:bodyPr/>
        <a:lstStyle/>
        <a:p>
          <a:r>
            <a:rPr lang="hr-HR" dirty="0"/>
            <a:t>RG1</a:t>
          </a:r>
          <a:endParaRPr lang="en-GB" dirty="0"/>
        </a:p>
      </dgm:t>
    </dgm:pt>
    <dgm:pt modelId="{2516276B-ED30-43B2-ABD5-4072CA965E85}" type="parTrans" cxnId="{C87AF179-D188-4FAE-A744-9B25FE3E2C57}">
      <dgm:prSet/>
      <dgm:spPr/>
      <dgm:t>
        <a:bodyPr/>
        <a:lstStyle/>
        <a:p>
          <a:endParaRPr lang="en-GB"/>
        </a:p>
      </dgm:t>
    </dgm:pt>
    <dgm:pt modelId="{CBF3CA96-C560-488C-9117-0CEE2CB4E0CC}" type="sibTrans" cxnId="{C87AF179-D188-4FAE-A744-9B25FE3E2C57}">
      <dgm:prSet/>
      <dgm:spPr/>
      <dgm:t>
        <a:bodyPr/>
        <a:lstStyle/>
        <a:p>
          <a:endParaRPr lang="en-GB"/>
        </a:p>
      </dgm:t>
    </dgm:pt>
    <dgm:pt modelId="{869AA560-F651-4FAB-9F2B-8206315501DF}">
      <dgm:prSet phldrT="[Text]" phldr="0"/>
      <dgm:spPr/>
      <dgm:t>
        <a:bodyPr/>
        <a:lstStyle/>
        <a:p>
          <a:r>
            <a:rPr lang="hr-HR"/>
            <a:t>RG2</a:t>
          </a:r>
          <a:endParaRPr lang="en-GB" dirty="0"/>
        </a:p>
      </dgm:t>
    </dgm:pt>
    <dgm:pt modelId="{250C6C11-BB94-4F0C-A4FA-80FCE6ECA941}" type="parTrans" cxnId="{ED7A80AE-4058-445D-99FC-34BD8B6E4BA2}">
      <dgm:prSet/>
      <dgm:spPr/>
      <dgm:t>
        <a:bodyPr/>
        <a:lstStyle/>
        <a:p>
          <a:endParaRPr lang="en-GB"/>
        </a:p>
      </dgm:t>
    </dgm:pt>
    <dgm:pt modelId="{E7A1DF5B-AE8F-4BBD-90B4-FF5D1F9DAC4A}" type="sibTrans" cxnId="{ED7A80AE-4058-445D-99FC-34BD8B6E4BA2}">
      <dgm:prSet/>
      <dgm:spPr/>
      <dgm:t>
        <a:bodyPr/>
        <a:lstStyle/>
        <a:p>
          <a:endParaRPr lang="en-GB"/>
        </a:p>
      </dgm:t>
    </dgm:pt>
    <dgm:pt modelId="{E70F4C93-22C6-4406-AB0F-DFB2B5EC832F}">
      <dgm:prSet phldrT="[Text]" phldr="0"/>
      <dgm:spPr/>
      <dgm:t>
        <a:bodyPr/>
        <a:lstStyle/>
        <a:p>
          <a:r>
            <a:rPr lang="hr-HR"/>
            <a:t>RG3</a:t>
          </a:r>
          <a:endParaRPr lang="en-GB" dirty="0"/>
        </a:p>
      </dgm:t>
    </dgm:pt>
    <dgm:pt modelId="{0F40A8D8-B79C-49FE-B35D-9F9900701903}" type="parTrans" cxnId="{4F212A1C-03B7-4F00-8F36-64D22DB27831}">
      <dgm:prSet/>
      <dgm:spPr/>
      <dgm:t>
        <a:bodyPr/>
        <a:lstStyle/>
        <a:p>
          <a:endParaRPr lang="en-GB"/>
        </a:p>
      </dgm:t>
    </dgm:pt>
    <dgm:pt modelId="{5DF2AFF5-1596-4A87-BFBA-4C081801BF10}" type="sibTrans" cxnId="{4F212A1C-03B7-4F00-8F36-64D22DB27831}">
      <dgm:prSet/>
      <dgm:spPr/>
      <dgm:t>
        <a:bodyPr/>
        <a:lstStyle/>
        <a:p>
          <a:endParaRPr lang="en-GB"/>
        </a:p>
      </dgm:t>
    </dgm:pt>
    <dgm:pt modelId="{B0062611-E506-4546-90CB-44DF8753F679}">
      <dgm:prSet phldrT="[Text]" phldr="0"/>
      <dgm:spPr/>
      <dgm:t>
        <a:bodyPr/>
        <a:lstStyle/>
        <a:p>
          <a:r>
            <a:rPr lang="hr-HR"/>
            <a:t>RG4</a:t>
          </a:r>
          <a:endParaRPr lang="en-GB" dirty="0"/>
        </a:p>
      </dgm:t>
    </dgm:pt>
    <dgm:pt modelId="{DB565CC8-C131-4A8A-9AA2-09D90C398B5F}" type="parTrans" cxnId="{8DBD4D9E-3B5B-4153-ADD5-DFED9CCABFF9}">
      <dgm:prSet/>
      <dgm:spPr/>
      <dgm:t>
        <a:bodyPr/>
        <a:lstStyle/>
        <a:p>
          <a:endParaRPr lang="en-GB"/>
        </a:p>
      </dgm:t>
    </dgm:pt>
    <dgm:pt modelId="{E417E840-FB7B-420E-B2F3-C2A4FEDECC2C}" type="sibTrans" cxnId="{8DBD4D9E-3B5B-4153-ADD5-DFED9CCABFF9}">
      <dgm:prSet/>
      <dgm:spPr/>
      <dgm:t>
        <a:bodyPr/>
        <a:lstStyle/>
        <a:p>
          <a:endParaRPr lang="en-GB"/>
        </a:p>
      </dgm:t>
    </dgm:pt>
    <dgm:pt modelId="{92290EC3-3973-4CDA-9423-52195A974958}">
      <dgm:prSet phldrT="[Text]" phldr="0"/>
      <dgm:spPr/>
      <dgm:t>
        <a:bodyPr/>
        <a:lstStyle/>
        <a:p>
          <a:r>
            <a:rPr lang="hr-HR"/>
            <a:t>RG5</a:t>
          </a:r>
          <a:endParaRPr lang="en-GB" dirty="0"/>
        </a:p>
      </dgm:t>
    </dgm:pt>
    <dgm:pt modelId="{A61D92F8-52C4-4B65-8611-C7B1818DA90B}" type="parTrans" cxnId="{EF5DF800-58EA-41E4-B0F3-23626A8704DD}">
      <dgm:prSet/>
      <dgm:spPr/>
      <dgm:t>
        <a:bodyPr/>
        <a:lstStyle/>
        <a:p>
          <a:endParaRPr lang="en-GB"/>
        </a:p>
      </dgm:t>
    </dgm:pt>
    <dgm:pt modelId="{75FF2E43-015E-442D-B312-0D349CE91977}" type="sibTrans" cxnId="{EF5DF800-58EA-41E4-B0F3-23626A8704DD}">
      <dgm:prSet/>
      <dgm:spPr/>
      <dgm:t>
        <a:bodyPr/>
        <a:lstStyle/>
        <a:p>
          <a:endParaRPr lang="en-GB"/>
        </a:p>
      </dgm:t>
    </dgm:pt>
    <dgm:pt modelId="{CF3AE1D0-8321-40C6-8EAB-ACEFF1AB99CA}">
      <dgm:prSet phldrT="[Text]" phldr="0"/>
      <dgm:spPr/>
      <dgm:t>
        <a:bodyPr/>
        <a:lstStyle/>
        <a:p>
          <a:r>
            <a:rPr lang="hr-HR"/>
            <a:t>RG6</a:t>
          </a:r>
          <a:endParaRPr lang="en-GB" dirty="0"/>
        </a:p>
      </dgm:t>
    </dgm:pt>
    <dgm:pt modelId="{BFE2493C-45C7-4629-8B76-88D3BFB1A1CB}" type="parTrans" cxnId="{83521758-DCCE-4A64-835A-C4990903F311}">
      <dgm:prSet/>
      <dgm:spPr/>
      <dgm:t>
        <a:bodyPr/>
        <a:lstStyle/>
        <a:p>
          <a:endParaRPr lang="en-GB"/>
        </a:p>
      </dgm:t>
    </dgm:pt>
    <dgm:pt modelId="{44D315CC-7AF6-43D4-93A1-FE2B16722D37}" type="sibTrans" cxnId="{83521758-DCCE-4A64-835A-C4990903F311}">
      <dgm:prSet/>
      <dgm:spPr/>
      <dgm:t>
        <a:bodyPr/>
        <a:lstStyle/>
        <a:p>
          <a:endParaRPr lang="en-GB"/>
        </a:p>
      </dgm:t>
    </dgm:pt>
    <dgm:pt modelId="{04383FFA-CE3A-4332-A2DC-2B524A6C1844}" type="pres">
      <dgm:prSet presAssocID="{A15E4391-9180-4A00-9FB3-4813BBB3C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A07C55-338F-4C9C-B87C-2B92A3C4806C}" type="pres">
      <dgm:prSet presAssocID="{CA11E501-CA45-40A8-938D-1B900153DE39}" presName="hierRoot1" presStyleCnt="0">
        <dgm:presLayoutVars>
          <dgm:hierBranch val="init"/>
        </dgm:presLayoutVars>
      </dgm:prSet>
      <dgm:spPr/>
    </dgm:pt>
    <dgm:pt modelId="{9EFDF795-3465-4D3D-B745-3FA9A2475DA5}" type="pres">
      <dgm:prSet presAssocID="{CA11E501-CA45-40A8-938D-1B900153DE39}" presName="rootComposite1" presStyleCnt="0"/>
      <dgm:spPr/>
    </dgm:pt>
    <dgm:pt modelId="{49C12D53-642D-430B-850B-EFC4FE3B8B92}" type="pres">
      <dgm:prSet presAssocID="{CA11E501-CA45-40A8-938D-1B900153DE39}" presName="rootText1" presStyleLbl="node0" presStyleIdx="0" presStyleCnt="1">
        <dgm:presLayoutVars>
          <dgm:chPref val="3"/>
        </dgm:presLayoutVars>
      </dgm:prSet>
      <dgm:spPr/>
    </dgm:pt>
    <dgm:pt modelId="{9ED3EB9A-3B9C-4793-92F3-2985EA31B9FF}" type="pres">
      <dgm:prSet presAssocID="{CA11E501-CA45-40A8-938D-1B900153DE39}" presName="rootConnector1" presStyleLbl="node1" presStyleIdx="0" presStyleCnt="0"/>
      <dgm:spPr/>
    </dgm:pt>
    <dgm:pt modelId="{2E4584B5-3B1E-4BC7-BCA8-16AE9B043A6B}" type="pres">
      <dgm:prSet presAssocID="{CA11E501-CA45-40A8-938D-1B900153DE39}" presName="hierChild2" presStyleCnt="0"/>
      <dgm:spPr/>
    </dgm:pt>
    <dgm:pt modelId="{7B246CC3-1F8C-46C1-905A-BD3352A8060A}" type="pres">
      <dgm:prSet presAssocID="{2516276B-ED30-43B2-ABD5-4072CA965E85}" presName="Name37" presStyleLbl="parChTrans1D2" presStyleIdx="0" presStyleCnt="6"/>
      <dgm:spPr/>
    </dgm:pt>
    <dgm:pt modelId="{2B266A88-17CC-42AF-9DEF-B455133EB7DC}" type="pres">
      <dgm:prSet presAssocID="{DAEBEC00-827B-43C4-A713-3FFAF5D63482}" presName="hierRoot2" presStyleCnt="0">
        <dgm:presLayoutVars>
          <dgm:hierBranch val="init"/>
        </dgm:presLayoutVars>
      </dgm:prSet>
      <dgm:spPr/>
    </dgm:pt>
    <dgm:pt modelId="{725503F7-328A-45CD-A5DB-5D49DF0A3590}" type="pres">
      <dgm:prSet presAssocID="{DAEBEC00-827B-43C4-A713-3FFAF5D63482}" presName="rootComposite" presStyleCnt="0"/>
      <dgm:spPr/>
    </dgm:pt>
    <dgm:pt modelId="{10A83032-CCFE-4804-9146-F8AE897052B0}" type="pres">
      <dgm:prSet presAssocID="{DAEBEC00-827B-43C4-A713-3FFAF5D63482}" presName="rootText" presStyleLbl="node2" presStyleIdx="0" presStyleCnt="6">
        <dgm:presLayoutVars>
          <dgm:chPref val="3"/>
        </dgm:presLayoutVars>
      </dgm:prSet>
      <dgm:spPr/>
    </dgm:pt>
    <dgm:pt modelId="{8822BF47-4F99-4920-B620-3DBF95C6ABD6}" type="pres">
      <dgm:prSet presAssocID="{DAEBEC00-827B-43C4-A713-3FFAF5D63482}" presName="rootConnector" presStyleLbl="node2" presStyleIdx="0" presStyleCnt="6"/>
      <dgm:spPr/>
    </dgm:pt>
    <dgm:pt modelId="{EC96B191-B2FC-4334-BF0B-3CEA4E67CB94}" type="pres">
      <dgm:prSet presAssocID="{DAEBEC00-827B-43C4-A713-3FFAF5D63482}" presName="hierChild4" presStyleCnt="0"/>
      <dgm:spPr/>
    </dgm:pt>
    <dgm:pt modelId="{D1B23917-56C0-4091-B32C-6AB18903F3EF}" type="pres">
      <dgm:prSet presAssocID="{DAEBEC00-827B-43C4-A713-3FFAF5D63482}" presName="hierChild5" presStyleCnt="0"/>
      <dgm:spPr/>
    </dgm:pt>
    <dgm:pt modelId="{D925F4C4-F632-49ED-9686-A9F5490F1A1A}" type="pres">
      <dgm:prSet presAssocID="{250C6C11-BB94-4F0C-A4FA-80FCE6ECA941}" presName="Name37" presStyleLbl="parChTrans1D2" presStyleIdx="1" presStyleCnt="6"/>
      <dgm:spPr/>
    </dgm:pt>
    <dgm:pt modelId="{363482A0-FDBD-4CC2-85E6-7B83FAFDDBAA}" type="pres">
      <dgm:prSet presAssocID="{869AA560-F651-4FAB-9F2B-8206315501DF}" presName="hierRoot2" presStyleCnt="0">
        <dgm:presLayoutVars>
          <dgm:hierBranch val="init"/>
        </dgm:presLayoutVars>
      </dgm:prSet>
      <dgm:spPr/>
    </dgm:pt>
    <dgm:pt modelId="{0BAF039D-2605-4E78-A8AB-EE7B0BFD84CD}" type="pres">
      <dgm:prSet presAssocID="{869AA560-F651-4FAB-9F2B-8206315501DF}" presName="rootComposite" presStyleCnt="0"/>
      <dgm:spPr/>
    </dgm:pt>
    <dgm:pt modelId="{94D91D3F-C849-4C02-A7B6-1741D9C9BF4E}" type="pres">
      <dgm:prSet presAssocID="{869AA560-F651-4FAB-9F2B-8206315501DF}" presName="rootText" presStyleLbl="node2" presStyleIdx="1" presStyleCnt="6">
        <dgm:presLayoutVars>
          <dgm:chPref val="3"/>
        </dgm:presLayoutVars>
      </dgm:prSet>
      <dgm:spPr/>
    </dgm:pt>
    <dgm:pt modelId="{412EEA99-78C8-4D4A-AE48-B060E9240846}" type="pres">
      <dgm:prSet presAssocID="{869AA560-F651-4FAB-9F2B-8206315501DF}" presName="rootConnector" presStyleLbl="node2" presStyleIdx="1" presStyleCnt="6"/>
      <dgm:spPr/>
    </dgm:pt>
    <dgm:pt modelId="{F7776852-5493-444D-9D3D-7792682ADE77}" type="pres">
      <dgm:prSet presAssocID="{869AA560-F651-4FAB-9F2B-8206315501DF}" presName="hierChild4" presStyleCnt="0"/>
      <dgm:spPr/>
    </dgm:pt>
    <dgm:pt modelId="{BAD8F636-3BB2-48A9-B93A-8726DA4D1BA5}" type="pres">
      <dgm:prSet presAssocID="{869AA560-F651-4FAB-9F2B-8206315501DF}" presName="hierChild5" presStyleCnt="0"/>
      <dgm:spPr/>
    </dgm:pt>
    <dgm:pt modelId="{5653C8E0-BF07-436D-927A-3BACFD99747F}" type="pres">
      <dgm:prSet presAssocID="{0F40A8D8-B79C-49FE-B35D-9F9900701903}" presName="Name37" presStyleLbl="parChTrans1D2" presStyleIdx="2" presStyleCnt="6"/>
      <dgm:spPr/>
    </dgm:pt>
    <dgm:pt modelId="{194AD42B-C8AF-4CA9-BB78-E52AE13B01A8}" type="pres">
      <dgm:prSet presAssocID="{E70F4C93-22C6-4406-AB0F-DFB2B5EC832F}" presName="hierRoot2" presStyleCnt="0">
        <dgm:presLayoutVars>
          <dgm:hierBranch val="init"/>
        </dgm:presLayoutVars>
      </dgm:prSet>
      <dgm:spPr/>
    </dgm:pt>
    <dgm:pt modelId="{46EA9E6F-B308-40F7-983C-F713C16BDA4E}" type="pres">
      <dgm:prSet presAssocID="{E70F4C93-22C6-4406-AB0F-DFB2B5EC832F}" presName="rootComposite" presStyleCnt="0"/>
      <dgm:spPr/>
    </dgm:pt>
    <dgm:pt modelId="{2146A558-2E9D-421F-B11A-C0F7D994CBCB}" type="pres">
      <dgm:prSet presAssocID="{E70F4C93-22C6-4406-AB0F-DFB2B5EC832F}" presName="rootText" presStyleLbl="node2" presStyleIdx="2" presStyleCnt="6">
        <dgm:presLayoutVars>
          <dgm:chPref val="3"/>
        </dgm:presLayoutVars>
      </dgm:prSet>
      <dgm:spPr/>
    </dgm:pt>
    <dgm:pt modelId="{00D13ECE-FAB6-4F13-A853-4DFEED583723}" type="pres">
      <dgm:prSet presAssocID="{E70F4C93-22C6-4406-AB0F-DFB2B5EC832F}" presName="rootConnector" presStyleLbl="node2" presStyleIdx="2" presStyleCnt="6"/>
      <dgm:spPr/>
    </dgm:pt>
    <dgm:pt modelId="{1B80B0B3-2EFF-409C-A2AA-3D9D6D611A33}" type="pres">
      <dgm:prSet presAssocID="{E70F4C93-22C6-4406-AB0F-DFB2B5EC832F}" presName="hierChild4" presStyleCnt="0"/>
      <dgm:spPr/>
    </dgm:pt>
    <dgm:pt modelId="{9C86DCE2-250D-40F6-BCFB-8A58CF725535}" type="pres">
      <dgm:prSet presAssocID="{E70F4C93-22C6-4406-AB0F-DFB2B5EC832F}" presName="hierChild5" presStyleCnt="0"/>
      <dgm:spPr/>
    </dgm:pt>
    <dgm:pt modelId="{2CE7DCA0-1C6F-485D-A4B2-2E920210E01D}" type="pres">
      <dgm:prSet presAssocID="{DB565CC8-C131-4A8A-9AA2-09D90C398B5F}" presName="Name37" presStyleLbl="parChTrans1D2" presStyleIdx="3" presStyleCnt="6"/>
      <dgm:spPr/>
    </dgm:pt>
    <dgm:pt modelId="{D07E4C19-EF01-4D6F-8823-AC95CB803F30}" type="pres">
      <dgm:prSet presAssocID="{B0062611-E506-4546-90CB-44DF8753F679}" presName="hierRoot2" presStyleCnt="0">
        <dgm:presLayoutVars>
          <dgm:hierBranch val="init"/>
        </dgm:presLayoutVars>
      </dgm:prSet>
      <dgm:spPr/>
    </dgm:pt>
    <dgm:pt modelId="{D8436697-F7F7-47A1-89CD-2E8FA728F530}" type="pres">
      <dgm:prSet presAssocID="{B0062611-E506-4546-90CB-44DF8753F679}" presName="rootComposite" presStyleCnt="0"/>
      <dgm:spPr/>
    </dgm:pt>
    <dgm:pt modelId="{B9A8FB5B-7918-4BA1-9616-560C6F9896F0}" type="pres">
      <dgm:prSet presAssocID="{B0062611-E506-4546-90CB-44DF8753F679}" presName="rootText" presStyleLbl="node2" presStyleIdx="3" presStyleCnt="6">
        <dgm:presLayoutVars>
          <dgm:chPref val="3"/>
        </dgm:presLayoutVars>
      </dgm:prSet>
      <dgm:spPr/>
    </dgm:pt>
    <dgm:pt modelId="{B678B189-88E9-40B8-8064-E6E2692C25B6}" type="pres">
      <dgm:prSet presAssocID="{B0062611-E506-4546-90CB-44DF8753F679}" presName="rootConnector" presStyleLbl="node2" presStyleIdx="3" presStyleCnt="6"/>
      <dgm:spPr/>
    </dgm:pt>
    <dgm:pt modelId="{4EF6D22F-7166-40B4-8245-AE3E94959D6A}" type="pres">
      <dgm:prSet presAssocID="{B0062611-E506-4546-90CB-44DF8753F679}" presName="hierChild4" presStyleCnt="0"/>
      <dgm:spPr/>
    </dgm:pt>
    <dgm:pt modelId="{30A17850-0916-438C-A5A5-FCC0159B29C2}" type="pres">
      <dgm:prSet presAssocID="{B0062611-E506-4546-90CB-44DF8753F679}" presName="hierChild5" presStyleCnt="0"/>
      <dgm:spPr/>
    </dgm:pt>
    <dgm:pt modelId="{76D6828B-D2EE-4430-A227-C97F4063442C}" type="pres">
      <dgm:prSet presAssocID="{A61D92F8-52C4-4B65-8611-C7B1818DA90B}" presName="Name37" presStyleLbl="parChTrans1D2" presStyleIdx="4" presStyleCnt="6"/>
      <dgm:spPr/>
    </dgm:pt>
    <dgm:pt modelId="{BC0DD01E-476C-43DD-879B-280C018B1EE1}" type="pres">
      <dgm:prSet presAssocID="{92290EC3-3973-4CDA-9423-52195A974958}" presName="hierRoot2" presStyleCnt="0">
        <dgm:presLayoutVars>
          <dgm:hierBranch val="init"/>
        </dgm:presLayoutVars>
      </dgm:prSet>
      <dgm:spPr/>
    </dgm:pt>
    <dgm:pt modelId="{82A03B7E-17B6-418E-B5A3-C3B2510B315D}" type="pres">
      <dgm:prSet presAssocID="{92290EC3-3973-4CDA-9423-52195A974958}" presName="rootComposite" presStyleCnt="0"/>
      <dgm:spPr/>
    </dgm:pt>
    <dgm:pt modelId="{AC8563F3-6ABF-46D2-A040-89C9CA31E198}" type="pres">
      <dgm:prSet presAssocID="{92290EC3-3973-4CDA-9423-52195A974958}" presName="rootText" presStyleLbl="node2" presStyleIdx="4" presStyleCnt="6">
        <dgm:presLayoutVars>
          <dgm:chPref val="3"/>
        </dgm:presLayoutVars>
      </dgm:prSet>
      <dgm:spPr/>
    </dgm:pt>
    <dgm:pt modelId="{BE1875D1-C4F6-4338-A733-6D10B3F9436B}" type="pres">
      <dgm:prSet presAssocID="{92290EC3-3973-4CDA-9423-52195A974958}" presName="rootConnector" presStyleLbl="node2" presStyleIdx="4" presStyleCnt="6"/>
      <dgm:spPr/>
    </dgm:pt>
    <dgm:pt modelId="{E78FF413-F0E6-4DC5-A935-D72A431A227E}" type="pres">
      <dgm:prSet presAssocID="{92290EC3-3973-4CDA-9423-52195A974958}" presName="hierChild4" presStyleCnt="0"/>
      <dgm:spPr/>
    </dgm:pt>
    <dgm:pt modelId="{F873F295-5082-41BA-AD01-1A8692E71239}" type="pres">
      <dgm:prSet presAssocID="{92290EC3-3973-4CDA-9423-52195A974958}" presName="hierChild5" presStyleCnt="0"/>
      <dgm:spPr/>
    </dgm:pt>
    <dgm:pt modelId="{9AF28300-7DBB-4BC5-82BA-2A0F5C41924F}" type="pres">
      <dgm:prSet presAssocID="{BFE2493C-45C7-4629-8B76-88D3BFB1A1CB}" presName="Name37" presStyleLbl="parChTrans1D2" presStyleIdx="5" presStyleCnt="6"/>
      <dgm:spPr/>
    </dgm:pt>
    <dgm:pt modelId="{72114B33-25EC-4214-A599-2EC9135C1B86}" type="pres">
      <dgm:prSet presAssocID="{CF3AE1D0-8321-40C6-8EAB-ACEFF1AB99CA}" presName="hierRoot2" presStyleCnt="0">
        <dgm:presLayoutVars>
          <dgm:hierBranch val="init"/>
        </dgm:presLayoutVars>
      </dgm:prSet>
      <dgm:spPr/>
    </dgm:pt>
    <dgm:pt modelId="{AE66D369-74F4-4CB3-8C20-41025591B0E9}" type="pres">
      <dgm:prSet presAssocID="{CF3AE1D0-8321-40C6-8EAB-ACEFF1AB99CA}" presName="rootComposite" presStyleCnt="0"/>
      <dgm:spPr/>
    </dgm:pt>
    <dgm:pt modelId="{40BB24BA-024A-4761-84DB-AC34294F033F}" type="pres">
      <dgm:prSet presAssocID="{CF3AE1D0-8321-40C6-8EAB-ACEFF1AB99CA}" presName="rootText" presStyleLbl="node2" presStyleIdx="5" presStyleCnt="6">
        <dgm:presLayoutVars>
          <dgm:chPref val="3"/>
        </dgm:presLayoutVars>
      </dgm:prSet>
      <dgm:spPr/>
    </dgm:pt>
    <dgm:pt modelId="{367D9E58-202E-4288-8891-D557977F07B0}" type="pres">
      <dgm:prSet presAssocID="{CF3AE1D0-8321-40C6-8EAB-ACEFF1AB99CA}" presName="rootConnector" presStyleLbl="node2" presStyleIdx="5" presStyleCnt="6"/>
      <dgm:spPr/>
    </dgm:pt>
    <dgm:pt modelId="{EF461BB6-F66A-4E54-A740-62138CC58631}" type="pres">
      <dgm:prSet presAssocID="{CF3AE1D0-8321-40C6-8EAB-ACEFF1AB99CA}" presName="hierChild4" presStyleCnt="0"/>
      <dgm:spPr/>
    </dgm:pt>
    <dgm:pt modelId="{93722BB6-4127-4E45-9563-0C9889FC5033}" type="pres">
      <dgm:prSet presAssocID="{CF3AE1D0-8321-40C6-8EAB-ACEFF1AB99CA}" presName="hierChild5" presStyleCnt="0"/>
      <dgm:spPr/>
    </dgm:pt>
    <dgm:pt modelId="{EB2FDAD1-FC72-4FDC-8C48-751B48F70E05}" type="pres">
      <dgm:prSet presAssocID="{CA11E501-CA45-40A8-938D-1B900153DE39}" presName="hierChild3" presStyleCnt="0"/>
      <dgm:spPr/>
    </dgm:pt>
  </dgm:ptLst>
  <dgm:cxnLst>
    <dgm:cxn modelId="{EF5DF800-58EA-41E4-B0F3-23626A8704DD}" srcId="{CA11E501-CA45-40A8-938D-1B900153DE39}" destId="{92290EC3-3973-4CDA-9423-52195A974958}" srcOrd="4" destOrd="0" parTransId="{A61D92F8-52C4-4B65-8611-C7B1818DA90B}" sibTransId="{75FF2E43-015E-442D-B312-0D349CE91977}"/>
    <dgm:cxn modelId="{5EB85301-B1E6-4C45-A23F-EF2D4933EA49}" type="presOf" srcId="{0F40A8D8-B79C-49FE-B35D-9F9900701903}" destId="{5653C8E0-BF07-436D-927A-3BACFD99747F}" srcOrd="0" destOrd="0" presId="urn:microsoft.com/office/officeart/2005/8/layout/orgChart1"/>
    <dgm:cxn modelId="{F6C10913-DA8D-4B32-90A5-24080A4AEFA1}" type="presOf" srcId="{E70F4C93-22C6-4406-AB0F-DFB2B5EC832F}" destId="{00D13ECE-FAB6-4F13-A853-4DFEED583723}" srcOrd="1" destOrd="0" presId="urn:microsoft.com/office/officeart/2005/8/layout/orgChart1"/>
    <dgm:cxn modelId="{10EEFE17-7247-4AA0-89F3-3D0355288A7B}" type="presOf" srcId="{CF3AE1D0-8321-40C6-8EAB-ACEFF1AB99CA}" destId="{367D9E58-202E-4288-8891-D557977F07B0}" srcOrd="1" destOrd="0" presId="urn:microsoft.com/office/officeart/2005/8/layout/orgChart1"/>
    <dgm:cxn modelId="{0F95B718-3BD0-4B91-BD8A-EE79C51B6B48}" type="presOf" srcId="{92290EC3-3973-4CDA-9423-52195A974958}" destId="{BE1875D1-C4F6-4338-A733-6D10B3F9436B}" srcOrd="1" destOrd="0" presId="urn:microsoft.com/office/officeart/2005/8/layout/orgChart1"/>
    <dgm:cxn modelId="{4F212A1C-03B7-4F00-8F36-64D22DB27831}" srcId="{CA11E501-CA45-40A8-938D-1B900153DE39}" destId="{E70F4C93-22C6-4406-AB0F-DFB2B5EC832F}" srcOrd="2" destOrd="0" parTransId="{0F40A8D8-B79C-49FE-B35D-9F9900701903}" sibTransId="{5DF2AFF5-1596-4A87-BFBA-4C081801BF10}"/>
    <dgm:cxn modelId="{718AB73D-2E83-492E-B8FA-476EA81953A1}" type="presOf" srcId="{DAEBEC00-827B-43C4-A713-3FFAF5D63482}" destId="{10A83032-CCFE-4804-9146-F8AE897052B0}" srcOrd="0" destOrd="0" presId="urn:microsoft.com/office/officeart/2005/8/layout/orgChart1"/>
    <dgm:cxn modelId="{06785255-65FC-417E-919A-E6C12DB6B136}" type="presOf" srcId="{B0062611-E506-4546-90CB-44DF8753F679}" destId="{B9A8FB5B-7918-4BA1-9616-560C6F9896F0}" srcOrd="0" destOrd="0" presId="urn:microsoft.com/office/officeart/2005/8/layout/orgChart1"/>
    <dgm:cxn modelId="{3EFA6D57-66E7-4E6C-8874-AC02F5F1BD38}" type="presOf" srcId="{92290EC3-3973-4CDA-9423-52195A974958}" destId="{AC8563F3-6ABF-46D2-A040-89C9CA31E198}" srcOrd="0" destOrd="0" presId="urn:microsoft.com/office/officeart/2005/8/layout/orgChart1"/>
    <dgm:cxn modelId="{83521758-DCCE-4A64-835A-C4990903F311}" srcId="{CA11E501-CA45-40A8-938D-1B900153DE39}" destId="{CF3AE1D0-8321-40C6-8EAB-ACEFF1AB99CA}" srcOrd="5" destOrd="0" parTransId="{BFE2493C-45C7-4629-8B76-88D3BFB1A1CB}" sibTransId="{44D315CC-7AF6-43D4-93A1-FE2B16722D37}"/>
    <dgm:cxn modelId="{C87AF179-D188-4FAE-A744-9B25FE3E2C57}" srcId="{CA11E501-CA45-40A8-938D-1B900153DE39}" destId="{DAEBEC00-827B-43C4-A713-3FFAF5D63482}" srcOrd="0" destOrd="0" parTransId="{2516276B-ED30-43B2-ABD5-4072CA965E85}" sibTransId="{CBF3CA96-C560-488C-9117-0CEE2CB4E0CC}"/>
    <dgm:cxn modelId="{7C0AE77E-D241-4AF3-AEE2-B35D7E0C76F7}" type="presOf" srcId="{869AA560-F651-4FAB-9F2B-8206315501DF}" destId="{94D91D3F-C849-4C02-A7B6-1741D9C9BF4E}" srcOrd="0" destOrd="0" presId="urn:microsoft.com/office/officeart/2005/8/layout/orgChart1"/>
    <dgm:cxn modelId="{9E134283-80A0-46DE-941A-1B53859942B6}" srcId="{A15E4391-9180-4A00-9FB3-4813BBB3C514}" destId="{CA11E501-CA45-40A8-938D-1B900153DE39}" srcOrd="0" destOrd="0" parTransId="{D5F2A1AC-4546-40BF-B7DB-AC256DB98AFA}" sibTransId="{B735A7CD-9A5C-493B-AC46-EB3E69B7A7F4}"/>
    <dgm:cxn modelId="{54E78083-5C10-4D71-BEED-53F1C47171A3}" type="presOf" srcId="{DB565CC8-C131-4A8A-9AA2-09D90C398B5F}" destId="{2CE7DCA0-1C6F-485D-A4B2-2E920210E01D}" srcOrd="0" destOrd="0" presId="urn:microsoft.com/office/officeart/2005/8/layout/orgChart1"/>
    <dgm:cxn modelId="{03F1BE94-74B2-41D7-B566-E40067A65EFD}" type="presOf" srcId="{DAEBEC00-827B-43C4-A713-3FFAF5D63482}" destId="{8822BF47-4F99-4920-B620-3DBF95C6ABD6}" srcOrd="1" destOrd="0" presId="urn:microsoft.com/office/officeart/2005/8/layout/orgChart1"/>
    <dgm:cxn modelId="{DCECB199-0F4B-4480-AB9D-AF84270638C2}" type="presOf" srcId="{CF3AE1D0-8321-40C6-8EAB-ACEFF1AB99CA}" destId="{40BB24BA-024A-4761-84DB-AC34294F033F}" srcOrd="0" destOrd="0" presId="urn:microsoft.com/office/officeart/2005/8/layout/orgChart1"/>
    <dgm:cxn modelId="{8DBD4D9E-3B5B-4153-ADD5-DFED9CCABFF9}" srcId="{CA11E501-CA45-40A8-938D-1B900153DE39}" destId="{B0062611-E506-4546-90CB-44DF8753F679}" srcOrd="3" destOrd="0" parTransId="{DB565CC8-C131-4A8A-9AA2-09D90C398B5F}" sibTransId="{E417E840-FB7B-420E-B2F3-C2A4FEDECC2C}"/>
    <dgm:cxn modelId="{ED7A80AE-4058-445D-99FC-34BD8B6E4BA2}" srcId="{CA11E501-CA45-40A8-938D-1B900153DE39}" destId="{869AA560-F651-4FAB-9F2B-8206315501DF}" srcOrd="1" destOrd="0" parTransId="{250C6C11-BB94-4F0C-A4FA-80FCE6ECA941}" sibTransId="{E7A1DF5B-AE8F-4BBD-90B4-FF5D1F9DAC4A}"/>
    <dgm:cxn modelId="{130D9DC5-CA10-4F1B-A0D0-9522501C86B1}" type="presOf" srcId="{250C6C11-BB94-4F0C-A4FA-80FCE6ECA941}" destId="{D925F4C4-F632-49ED-9686-A9F5490F1A1A}" srcOrd="0" destOrd="0" presId="urn:microsoft.com/office/officeart/2005/8/layout/orgChart1"/>
    <dgm:cxn modelId="{3F3C53C7-F67E-4F01-A568-4AA29D710AB5}" type="presOf" srcId="{2516276B-ED30-43B2-ABD5-4072CA965E85}" destId="{7B246CC3-1F8C-46C1-905A-BD3352A8060A}" srcOrd="0" destOrd="0" presId="urn:microsoft.com/office/officeart/2005/8/layout/orgChart1"/>
    <dgm:cxn modelId="{36F01DC9-3BFC-4FC6-90DA-6B032DB47D88}" type="presOf" srcId="{A15E4391-9180-4A00-9FB3-4813BBB3C514}" destId="{04383FFA-CE3A-4332-A2DC-2B524A6C1844}" srcOrd="0" destOrd="0" presId="urn:microsoft.com/office/officeart/2005/8/layout/orgChart1"/>
    <dgm:cxn modelId="{8FC7A6CE-9194-4F0E-8197-B7FC3C105FEE}" type="presOf" srcId="{BFE2493C-45C7-4629-8B76-88D3BFB1A1CB}" destId="{9AF28300-7DBB-4BC5-82BA-2A0F5C41924F}" srcOrd="0" destOrd="0" presId="urn:microsoft.com/office/officeart/2005/8/layout/orgChart1"/>
    <dgm:cxn modelId="{5421F6DE-9587-429A-8BD6-8D073D55FC9E}" type="presOf" srcId="{869AA560-F651-4FAB-9F2B-8206315501DF}" destId="{412EEA99-78C8-4D4A-AE48-B060E9240846}" srcOrd="1" destOrd="0" presId="urn:microsoft.com/office/officeart/2005/8/layout/orgChart1"/>
    <dgm:cxn modelId="{E4D0B7DF-6893-471E-8939-BBED132D5F77}" type="presOf" srcId="{B0062611-E506-4546-90CB-44DF8753F679}" destId="{B678B189-88E9-40B8-8064-E6E2692C25B6}" srcOrd="1" destOrd="0" presId="urn:microsoft.com/office/officeart/2005/8/layout/orgChart1"/>
    <dgm:cxn modelId="{B3503CE9-A5E5-471B-B919-4F32138BE5F7}" type="presOf" srcId="{E70F4C93-22C6-4406-AB0F-DFB2B5EC832F}" destId="{2146A558-2E9D-421F-B11A-C0F7D994CBCB}" srcOrd="0" destOrd="0" presId="urn:microsoft.com/office/officeart/2005/8/layout/orgChart1"/>
    <dgm:cxn modelId="{CDABC3F1-45B9-4B2A-94D4-0C3244422A9C}" type="presOf" srcId="{A61D92F8-52C4-4B65-8611-C7B1818DA90B}" destId="{76D6828B-D2EE-4430-A227-C97F4063442C}" srcOrd="0" destOrd="0" presId="urn:microsoft.com/office/officeart/2005/8/layout/orgChart1"/>
    <dgm:cxn modelId="{AD556BF8-E2C0-419D-A2CF-029721C771F7}" type="presOf" srcId="{CA11E501-CA45-40A8-938D-1B900153DE39}" destId="{9ED3EB9A-3B9C-4793-92F3-2985EA31B9FF}" srcOrd="1" destOrd="0" presId="urn:microsoft.com/office/officeart/2005/8/layout/orgChart1"/>
    <dgm:cxn modelId="{242D52F8-63EE-470D-BB47-9C7E136552AF}" type="presOf" srcId="{CA11E501-CA45-40A8-938D-1B900153DE39}" destId="{49C12D53-642D-430B-850B-EFC4FE3B8B92}" srcOrd="0" destOrd="0" presId="urn:microsoft.com/office/officeart/2005/8/layout/orgChart1"/>
    <dgm:cxn modelId="{1BD67D28-C150-4230-8D8A-F136BB287F90}" type="presParOf" srcId="{04383FFA-CE3A-4332-A2DC-2B524A6C1844}" destId="{14A07C55-338F-4C9C-B87C-2B92A3C4806C}" srcOrd="0" destOrd="0" presId="urn:microsoft.com/office/officeart/2005/8/layout/orgChart1"/>
    <dgm:cxn modelId="{7F76A158-8900-41A6-93E2-DB6BAD009CB7}" type="presParOf" srcId="{14A07C55-338F-4C9C-B87C-2B92A3C4806C}" destId="{9EFDF795-3465-4D3D-B745-3FA9A2475DA5}" srcOrd="0" destOrd="0" presId="urn:microsoft.com/office/officeart/2005/8/layout/orgChart1"/>
    <dgm:cxn modelId="{5BE08CE9-C41E-48FF-8F0A-EE6C59314B3A}" type="presParOf" srcId="{9EFDF795-3465-4D3D-B745-3FA9A2475DA5}" destId="{49C12D53-642D-430B-850B-EFC4FE3B8B92}" srcOrd="0" destOrd="0" presId="urn:microsoft.com/office/officeart/2005/8/layout/orgChart1"/>
    <dgm:cxn modelId="{6E606D2D-DA3F-4A94-9EF9-6DE454AC0D99}" type="presParOf" srcId="{9EFDF795-3465-4D3D-B745-3FA9A2475DA5}" destId="{9ED3EB9A-3B9C-4793-92F3-2985EA31B9FF}" srcOrd="1" destOrd="0" presId="urn:microsoft.com/office/officeart/2005/8/layout/orgChart1"/>
    <dgm:cxn modelId="{D3E81CAF-9BE1-4FE4-9EDF-8671DE8E9F1A}" type="presParOf" srcId="{14A07C55-338F-4C9C-B87C-2B92A3C4806C}" destId="{2E4584B5-3B1E-4BC7-BCA8-16AE9B043A6B}" srcOrd="1" destOrd="0" presId="urn:microsoft.com/office/officeart/2005/8/layout/orgChart1"/>
    <dgm:cxn modelId="{D3BA9FAE-81A0-49AF-9CE6-CCCBF8CB1FA4}" type="presParOf" srcId="{2E4584B5-3B1E-4BC7-BCA8-16AE9B043A6B}" destId="{7B246CC3-1F8C-46C1-905A-BD3352A8060A}" srcOrd="0" destOrd="0" presId="urn:microsoft.com/office/officeart/2005/8/layout/orgChart1"/>
    <dgm:cxn modelId="{D61E7BF3-02F3-4BBC-8C33-2D45F9E9D6D3}" type="presParOf" srcId="{2E4584B5-3B1E-4BC7-BCA8-16AE9B043A6B}" destId="{2B266A88-17CC-42AF-9DEF-B455133EB7DC}" srcOrd="1" destOrd="0" presId="urn:microsoft.com/office/officeart/2005/8/layout/orgChart1"/>
    <dgm:cxn modelId="{79D6E68D-4463-4177-A81B-34357093FC1F}" type="presParOf" srcId="{2B266A88-17CC-42AF-9DEF-B455133EB7DC}" destId="{725503F7-328A-45CD-A5DB-5D49DF0A3590}" srcOrd="0" destOrd="0" presId="urn:microsoft.com/office/officeart/2005/8/layout/orgChart1"/>
    <dgm:cxn modelId="{C340E7D2-D197-42C2-9B50-70D22B0F1B89}" type="presParOf" srcId="{725503F7-328A-45CD-A5DB-5D49DF0A3590}" destId="{10A83032-CCFE-4804-9146-F8AE897052B0}" srcOrd="0" destOrd="0" presId="urn:microsoft.com/office/officeart/2005/8/layout/orgChart1"/>
    <dgm:cxn modelId="{0B0B0F5B-970C-4DC8-9C2E-4934CB4BFAAF}" type="presParOf" srcId="{725503F7-328A-45CD-A5DB-5D49DF0A3590}" destId="{8822BF47-4F99-4920-B620-3DBF95C6ABD6}" srcOrd="1" destOrd="0" presId="urn:microsoft.com/office/officeart/2005/8/layout/orgChart1"/>
    <dgm:cxn modelId="{611FB6F6-A96E-4D6C-9B32-56B473FD54B7}" type="presParOf" srcId="{2B266A88-17CC-42AF-9DEF-B455133EB7DC}" destId="{EC96B191-B2FC-4334-BF0B-3CEA4E67CB94}" srcOrd="1" destOrd="0" presId="urn:microsoft.com/office/officeart/2005/8/layout/orgChart1"/>
    <dgm:cxn modelId="{58A2A129-F48E-4AA0-91E8-F6421F0356C3}" type="presParOf" srcId="{2B266A88-17CC-42AF-9DEF-B455133EB7DC}" destId="{D1B23917-56C0-4091-B32C-6AB18903F3EF}" srcOrd="2" destOrd="0" presId="urn:microsoft.com/office/officeart/2005/8/layout/orgChart1"/>
    <dgm:cxn modelId="{649CA03A-28A8-470B-B44D-2320CC1D0FAE}" type="presParOf" srcId="{2E4584B5-3B1E-4BC7-BCA8-16AE9B043A6B}" destId="{D925F4C4-F632-49ED-9686-A9F5490F1A1A}" srcOrd="2" destOrd="0" presId="urn:microsoft.com/office/officeart/2005/8/layout/orgChart1"/>
    <dgm:cxn modelId="{2424EF3B-D6E7-4504-94BB-990D7E9C3DE9}" type="presParOf" srcId="{2E4584B5-3B1E-4BC7-BCA8-16AE9B043A6B}" destId="{363482A0-FDBD-4CC2-85E6-7B83FAFDDBAA}" srcOrd="3" destOrd="0" presId="urn:microsoft.com/office/officeart/2005/8/layout/orgChart1"/>
    <dgm:cxn modelId="{25D2ABD2-31D1-44C2-8905-BF846D570318}" type="presParOf" srcId="{363482A0-FDBD-4CC2-85E6-7B83FAFDDBAA}" destId="{0BAF039D-2605-4E78-A8AB-EE7B0BFD84CD}" srcOrd="0" destOrd="0" presId="urn:microsoft.com/office/officeart/2005/8/layout/orgChart1"/>
    <dgm:cxn modelId="{24F17A8F-E700-4140-91FA-E3388E36E412}" type="presParOf" srcId="{0BAF039D-2605-4E78-A8AB-EE7B0BFD84CD}" destId="{94D91D3F-C849-4C02-A7B6-1741D9C9BF4E}" srcOrd="0" destOrd="0" presId="urn:microsoft.com/office/officeart/2005/8/layout/orgChart1"/>
    <dgm:cxn modelId="{226E34EA-F62C-45B7-9E8B-3DFA00BA09E2}" type="presParOf" srcId="{0BAF039D-2605-4E78-A8AB-EE7B0BFD84CD}" destId="{412EEA99-78C8-4D4A-AE48-B060E9240846}" srcOrd="1" destOrd="0" presId="urn:microsoft.com/office/officeart/2005/8/layout/orgChart1"/>
    <dgm:cxn modelId="{91D3A8C3-E373-420F-A891-31CB02F87577}" type="presParOf" srcId="{363482A0-FDBD-4CC2-85E6-7B83FAFDDBAA}" destId="{F7776852-5493-444D-9D3D-7792682ADE77}" srcOrd="1" destOrd="0" presId="urn:microsoft.com/office/officeart/2005/8/layout/orgChart1"/>
    <dgm:cxn modelId="{19BC4B7C-B9A0-4379-9BD0-B3F9DE039CAB}" type="presParOf" srcId="{363482A0-FDBD-4CC2-85E6-7B83FAFDDBAA}" destId="{BAD8F636-3BB2-48A9-B93A-8726DA4D1BA5}" srcOrd="2" destOrd="0" presId="urn:microsoft.com/office/officeart/2005/8/layout/orgChart1"/>
    <dgm:cxn modelId="{29AAD5A2-2F42-4605-BF41-85ECEB755334}" type="presParOf" srcId="{2E4584B5-3B1E-4BC7-BCA8-16AE9B043A6B}" destId="{5653C8E0-BF07-436D-927A-3BACFD99747F}" srcOrd="4" destOrd="0" presId="urn:microsoft.com/office/officeart/2005/8/layout/orgChart1"/>
    <dgm:cxn modelId="{DF52C296-27D5-4047-961F-822915E9F211}" type="presParOf" srcId="{2E4584B5-3B1E-4BC7-BCA8-16AE9B043A6B}" destId="{194AD42B-C8AF-4CA9-BB78-E52AE13B01A8}" srcOrd="5" destOrd="0" presId="urn:microsoft.com/office/officeart/2005/8/layout/orgChart1"/>
    <dgm:cxn modelId="{9B2B553E-AB31-47F4-BE21-DC6DB32792FA}" type="presParOf" srcId="{194AD42B-C8AF-4CA9-BB78-E52AE13B01A8}" destId="{46EA9E6F-B308-40F7-983C-F713C16BDA4E}" srcOrd="0" destOrd="0" presId="urn:microsoft.com/office/officeart/2005/8/layout/orgChart1"/>
    <dgm:cxn modelId="{750B0AA9-8CD2-4F1F-9176-58E7D991DD5C}" type="presParOf" srcId="{46EA9E6F-B308-40F7-983C-F713C16BDA4E}" destId="{2146A558-2E9D-421F-B11A-C0F7D994CBCB}" srcOrd="0" destOrd="0" presId="urn:microsoft.com/office/officeart/2005/8/layout/orgChart1"/>
    <dgm:cxn modelId="{FA4F72BF-CDDB-43B5-9801-512047D359FF}" type="presParOf" srcId="{46EA9E6F-B308-40F7-983C-F713C16BDA4E}" destId="{00D13ECE-FAB6-4F13-A853-4DFEED583723}" srcOrd="1" destOrd="0" presId="urn:microsoft.com/office/officeart/2005/8/layout/orgChart1"/>
    <dgm:cxn modelId="{1B6A9810-9814-4121-85E3-9AB6871E2DC0}" type="presParOf" srcId="{194AD42B-C8AF-4CA9-BB78-E52AE13B01A8}" destId="{1B80B0B3-2EFF-409C-A2AA-3D9D6D611A33}" srcOrd="1" destOrd="0" presId="urn:microsoft.com/office/officeart/2005/8/layout/orgChart1"/>
    <dgm:cxn modelId="{DDFB658B-5D3C-4F2C-9B5C-8E453B008F4E}" type="presParOf" srcId="{194AD42B-C8AF-4CA9-BB78-E52AE13B01A8}" destId="{9C86DCE2-250D-40F6-BCFB-8A58CF725535}" srcOrd="2" destOrd="0" presId="urn:microsoft.com/office/officeart/2005/8/layout/orgChart1"/>
    <dgm:cxn modelId="{73CD89C3-5B59-4E38-AA7D-B7916D7A1113}" type="presParOf" srcId="{2E4584B5-3B1E-4BC7-BCA8-16AE9B043A6B}" destId="{2CE7DCA0-1C6F-485D-A4B2-2E920210E01D}" srcOrd="6" destOrd="0" presId="urn:microsoft.com/office/officeart/2005/8/layout/orgChart1"/>
    <dgm:cxn modelId="{014EF0EA-0B5A-4E57-B7E1-70783BB988CA}" type="presParOf" srcId="{2E4584B5-3B1E-4BC7-BCA8-16AE9B043A6B}" destId="{D07E4C19-EF01-4D6F-8823-AC95CB803F30}" srcOrd="7" destOrd="0" presId="urn:microsoft.com/office/officeart/2005/8/layout/orgChart1"/>
    <dgm:cxn modelId="{6A466B33-FA73-48C1-9046-1FB28CB4C8EF}" type="presParOf" srcId="{D07E4C19-EF01-4D6F-8823-AC95CB803F30}" destId="{D8436697-F7F7-47A1-89CD-2E8FA728F530}" srcOrd="0" destOrd="0" presId="urn:microsoft.com/office/officeart/2005/8/layout/orgChart1"/>
    <dgm:cxn modelId="{0D7A5603-00CF-4FEA-B5A5-48394717EF1B}" type="presParOf" srcId="{D8436697-F7F7-47A1-89CD-2E8FA728F530}" destId="{B9A8FB5B-7918-4BA1-9616-560C6F9896F0}" srcOrd="0" destOrd="0" presId="urn:microsoft.com/office/officeart/2005/8/layout/orgChart1"/>
    <dgm:cxn modelId="{C6EC07B4-74F0-4116-B63F-6F47287DB717}" type="presParOf" srcId="{D8436697-F7F7-47A1-89CD-2E8FA728F530}" destId="{B678B189-88E9-40B8-8064-E6E2692C25B6}" srcOrd="1" destOrd="0" presId="urn:microsoft.com/office/officeart/2005/8/layout/orgChart1"/>
    <dgm:cxn modelId="{87CD5EE4-FE9B-49B2-A798-C153E0D432D2}" type="presParOf" srcId="{D07E4C19-EF01-4D6F-8823-AC95CB803F30}" destId="{4EF6D22F-7166-40B4-8245-AE3E94959D6A}" srcOrd="1" destOrd="0" presId="urn:microsoft.com/office/officeart/2005/8/layout/orgChart1"/>
    <dgm:cxn modelId="{7BE9668D-1698-4D19-B6F1-6F2CECD87A0C}" type="presParOf" srcId="{D07E4C19-EF01-4D6F-8823-AC95CB803F30}" destId="{30A17850-0916-438C-A5A5-FCC0159B29C2}" srcOrd="2" destOrd="0" presId="urn:microsoft.com/office/officeart/2005/8/layout/orgChart1"/>
    <dgm:cxn modelId="{921F8E65-EC02-439D-ACFD-A2815256EE22}" type="presParOf" srcId="{2E4584B5-3B1E-4BC7-BCA8-16AE9B043A6B}" destId="{76D6828B-D2EE-4430-A227-C97F4063442C}" srcOrd="8" destOrd="0" presId="urn:microsoft.com/office/officeart/2005/8/layout/orgChart1"/>
    <dgm:cxn modelId="{7AA72972-FAC4-4CB6-8C89-3CFC1AB790B9}" type="presParOf" srcId="{2E4584B5-3B1E-4BC7-BCA8-16AE9B043A6B}" destId="{BC0DD01E-476C-43DD-879B-280C018B1EE1}" srcOrd="9" destOrd="0" presId="urn:microsoft.com/office/officeart/2005/8/layout/orgChart1"/>
    <dgm:cxn modelId="{A38FF94C-8917-4174-9CF4-4764DA041715}" type="presParOf" srcId="{BC0DD01E-476C-43DD-879B-280C018B1EE1}" destId="{82A03B7E-17B6-418E-B5A3-C3B2510B315D}" srcOrd="0" destOrd="0" presId="urn:microsoft.com/office/officeart/2005/8/layout/orgChart1"/>
    <dgm:cxn modelId="{4DEF7372-6287-4E94-AC22-65D332D7AC58}" type="presParOf" srcId="{82A03B7E-17B6-418E-B5A3-C3B2510B315D}" destId="{AC8563F3-6ABF-46D2-A040-89C9CA31E198}" srcOrd="0" destOrd="0" presId="urn:microsoft.com/office/officeart/2005/8/layout/orgChart1"/>
    <dgm:cxn modelId="{7EB79855-78C3-4A90-8731-574C736957BC}" type="presParOf" srcId="{82A03B7E-17B6-418E-B5A3-C3B2510B315D}" destId="{BE1875D1-C4F6-4338-A733-6D10B3F9436B}" srcOrd="1" destOrd="0" presId="urn:microsoft.com/office/officeart/2005/8/layout/orgChart1"/>
    <dgm:cxn modelId="{A9071874-D826-4745-B89F-BBAB23FD82EA}" type="presParOf" srcId="{BC0DD01E-476C-43DD-879B-280C018B1EE1}" destId="{E78FF413-F0E6-4DC5-A935-D72A431A227E}" srcOrd="1" destOrd="0" presId="urn:microsoft.com/office/officeart/2005/8/layout/orgChart1"/>
    <dgm:cxn modelId="{342BD2F0-9AEA-4AC5-AD4A-CE243AE76106}" type="presParOf" srcId="{BC0DD01E-476C-43DD-879B-280C018B1EE1}" destId="{F873F295-5082-41BA-AD01-1A8692E71239}" srcOrd="2" destOrd="0" presId="urn:microsoft.com/office/officeart/2005/8/layout/orgChart1"/>
    <dgm:cxn modelId="{8A2CB676-0277-4AF3-93AD-AC4773F3FDFB}" type="presParOf" srcId="{2E4584B5-3B1E-4BC7-BCA8-16AE9B043A6B}" destId="{9AF28300-7DBB-4BC5-82BA-2A0F5C41924F}" srcOrd="10" destOrd="0" presId="urn:microsoft.com/office/officeart/2005/8/layout/orgChart1"/>
    <dgm:cxn modelId="{A5B7485E-B33B-4E70-8DAF-ADE879D6332C}" type="presParOf" srcId="{2E4584B5-3B1E-4BC7-BCA8-16AE9B043A6B}" destId="{72114B33-25EC-4214-A599-2EC9135C1B86}" srcOrd="11" destOrd="0" presId="urn:microsoft.com/office/officeart/2005/8/layout/orgChart1"/>
    <dgm:cxn modelId="{41F913EB-8333-46D3-A804-8A9DD7E504A4}" type="presParOf" srcId="{72114B33-25EC-4214-A599-2EC9135C1B86}" destId="{AE66D369-74F4-4CB3-8C20-41025591B0E9}" srcOrd="0" destOrd="0" presId="urn:microsoft.com/office/officeart/2005/8/layout/orgChart1"/>
    <dgm:cxn modelId="{6E46DB0F-6F76-4E68-958D-B77B369FF246}" type="presParOf" srcId="{AE66D369-74F4-4CB3-8C20-41025591B0E9}" destId="{40BB24BA-024A-4761-84DB-AC34294F033F}" srcOrd="0" destOrd="0" presId="urn:microsoft.com/office/officeart/2005/8/layout/orgChart1"/>
    <dgm:cxn modelId="{0D09A04B-6BB1-4951-A8CD-FE7B91CF073A}" type="presParOf" srcId="{AE66D369-74F4-4CB3-8C20-41025591B0E9}" destId="{367D9E58-202E-4288-8891-D557977F07B0}" srcOrd="1" destOrd="0" presId="urn:microsoft.com/office/officeart/2005/8/layout/orgChart1"/>
    <dgm:cxn modelId="{D9100C47-ABD0-4DD3-BC6F-6DE740342B84}" type="presParOf" srcId="{72114B33-25EC-4214-A599-2EC9135C1B86}" destId="{EF461BB6-F66A-4E54-A740-62138CC58631}" srcOrd="1" destOrd="0" presId="urn:microsoft.com/office/officeart/2005/8/layout/orgChart1"/>
    <dgm:cxn modelId="{8F6AFB75-0EEA-44EC-8C81-1CFC9D3EE702}" type="presParOf" srcId="{72114B33-25EC-4214-A599-2EC9135C1B86}" destId="{93722BB6-4127-4E45-9563-0C9889FC5033}" srcOrd="2" destOrd="0" presId="urn:microsoft.com/office/officeart/2005/8/layout/orgChart1"/>
    <dgm:cxn modelId="{B531321D-F0C5-41D4-86EC-A3EF16AD182F}" type="presParOf" srcId="{14A07C55-338F-4C9C-B87C-2B92A3C4806C}" destId="{EB2FDAD1-FC72-4FDC-8C48-751B48F70E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28300-7DBB-4BC5-82BA-2A0F5C41924F}">
      <dsp:nvSpPr>
        <dsp:cNvPr id="0" name=""/>
        <dsp:cNvSpPr/>
      </dsp:nvSpPr>
      <dsp:spPr>
        <a:xfrm>
          <a:off x="5491162" y="2712701"/>
          <a:ext cx="4709289" cy="32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62"/>
              </a:lnTo>
              <a:lnTo>
                <a:pt x="4709289" y="163462"/>
              </a:lnTo>
              <a:lnTo>
                <a:pt x="4709289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6828B-D2EE-4430-A227-C97F4063442C}">
      <dsp:nvSpPr>
        <dsp:cNvPr id="0" name=""/>
        <dsp:cNvSpPr/>
      </dsp:nvSpPr>
      <dsp:spPr>
        <a:xfrm>
          <a:off x="5491162" y="2712701"/>
          <a:ext cx="2825573" cy="32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62"/>
              </a:lnTo>
              <a:lnTo>
                <a:pt x="2825573" y="163462"/>
              </a:lnTo>
              <a:lnTo>
                <a:pt x="2825573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7DCA0-1C6F-485D-A4B2-2E920210E01D}">
      <dsp:nvSpPr>
        <dsp:cNvPr id="0" name=""/>
        <dsp:cNvSpPr/>
      </dsp:nvSpPr>
      <dsp:spPr>
        <a:xfrm>
          <a:off x="5491162" y="2712701"/>
          <a:ext cx="941857" cy="326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62"/>
              </a:lnTo>
              <a:lnTo>
                <a:pt x="941857" y="163462"/>
              </a:lnTo>
              <a:lnTo>
                <a:pt x="941857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3C8E0-BF07-436D-927A-3BACFD99747F}">
      <dsp:nvSpPr>
        <dsp:cNvPr id="0" name=""/>
        <dsp:cNvSpPr/>
      </dsp:nvSpPr>
      <dsp:spPr>
        <a:xfrm>
          <a:off x="4549304" y="2712701"/>
          <a:ext cx="941857" cy="326925"/>
        </a:xfrm>
        <a:custGeom>
          <a:avLst/>
          <a:gdLst/>
          <a:ahLst/>
          <a:cxnLst/>
          <a:rect l="0" t="0" r="0" b="0"/>
          <a:pathLst>
            <a:path>
              <a:moveTo>
                <a:pt x="941857" y="0"/>
              </a:moveTo>
              <a:lnTo>
                <a:pt x="941857" y="163462"/>
              </a:lnTo>
              <a:lnTo>
                <a:pt x="0" y="163462"/>
              </a:lnTo>
              <a:lnTo>
                <a:pt x="0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5F4C4-F632-49ED-9686-A9F5490F1A1A}">
      <dsp:nvSpPr>
        <dsp:cNvPr id="0" name=""/>
        <dsp:cNvSpPr/>
      </dsp:nvSpPr>
      <dsp:spPr>
        <a:xfrm>
          <a:off x="2665588" y="2712701"/>
          <a:ext cx="2825573" cy="326925"/>
        </a:xfrm>
        <a:custGeom>
          <a:avLst/>
          <a:gdLst/>
          <a:ahLst/>
          <a:cxnLst/>
          <a:rect l="0" t="0" r="0" b="0"/>
          <a:pathLst>
            <a:path>
              <a:moveTo>
                <a:pt x="2825573" y="0"/>
              </a:moveTo>
              <a:lnTo>
                <a:pt x="2825573" y="163462"/>
              </a:lnTo>
              <a:lnTo>
                <a:pt x="0" y="163462"/>
              </a:lnTo>
              <a:lnTo>
                <a:pt x="0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46CC3-1F8C-46C1-905A-BD3352A8060A}">
      <dsp:nvSpPr>
        <dsp:cNvPr id="0" name=""/>
        <dsp:cNvSpPr/>
      </dsp:nvSpPr>
      <dsp:spPr>
        <a:xfrm>
          <a:off x="781872" y="2712701"/>
          <a:ext cx="4709289" cy="326925"/>
        </a:xfrm>
        <a:custGeom>
          <a:avLst/>
          <a:gdLst/>
          <a:ahLst/>
          <a:cxnLst/>
          <a:rect l="0" t="0" r="0" b="0"/>
          <a:pathLst>
            <a:path>
              <a:moveTo>
                <a:pt x="4709289" y="0"/>
              </a:moveTo>
              <a:lnTo>
                <a:pt x="4709289" y="163462"/>
              </a:lnTo>
              <a:lnTo>
                <a:pt x="0" y="163462"/>
              </a:lnTo>
              <a:lnTo>
                <a:pt x="0" y="32692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12D53-642D-430B-850B-EFC4FE3B8B92}">
      <dsp:nvSpPr>
        <dsp:cNvPr id="0" name=""/>
        <dsp:cNvSpPr/>
      </dsp:nvSpPr>
      <dsp:spPr>
        <a:xfrm>
          <a:off x="4712766" y="193430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Koordinaciono tijelo</a:t>
          </a:r>
          <a:endParaRPr lang="en-GB" sz="2000" kern="1200"/>
        </a:p>
      </dsp:txBody>
      <dsp:txXfrm>
        <a:off x="4712766" y="1934306"/>
        <a:ext cx="1556790" cy="778395"/>
      </dsp:txXfrm>
    </dsp:sp>
    <dsp:sp modelId="{10A83032-CCFE-4804-9146-F8AE897052B0}">
      <dsp:nvSpPr>
        <dsp:cNvPr id="0" name=""/>
        <dsp:cNvSpPr/>
      </dsp:nvSpPr>
      <dsp:spPr>
        <a:xfrm>
          <a:off x="3477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RG1</a:t>
          </a:r>
          <a:endParaRPr lang="en-GB" sz="2000" kern="1200" dirty="0"/>
        </a:p>
      </dsp:txBody>
      <dsp:txXfrm>
        <a:off x="3477" y="3039626"/>
        <a:ext cx="1556790" cy="778395"/>
      </dsp:txXfrm>
    </dsp:sp>
    <dsp:sp modelId="{94D91D3F-C849-4C02-A7B6-1741D9C9BF4E}">
      <dsp:nvSpPr>
        <dsp:cNvPr id="0" name=""/>
        <dsp:cNvSpPr/>
      </dsp:nvSpPr>
      <dsp:spPr>
        <a:xfrm>
          <a:off x="1887193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RG2</a:t>
          </a:r>
          <a:endParaRPr lang="en-GB" sz="2000" kern="1200" dirty="0"/>
        </a:p>
      </dsp:txBody>
      <dsp:txXfrm>
        <a:off x="1887193" y="3039626"/>
        <a:ext cx="1556790" cy="778395"/>
      </dsp:txXfrm>
    </dsp:sp>
    <dsp:sp modelId="{2146A558-2E9D-421F-B11A-C0F7D994CBCB}">
      <dsp:nvSpPr>
        <dsp:cNvPr id="0" name=""/>
        <dsp:cNvSpPr/>
      </dsp:nvSpPr>
      <dsp:spPr>
        <a:xfrm>
          <a:off x="3770909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RG3</a:t>
          </a:r>
          <a:endParaRPr lang="en-GB" sz="2000" kern="1200" dirty="0"/>
        </a:p>
      </dsp:txBody>
      <dsp:txXfrm>
        <a:off x="3770909" y="3039626"/>
        <a:ext cx="1556790" cy="778395"/>
      </dsp:txXfrm>
    </dsp:sp>
    <dsp:sp modelId="{B9A8FB5B-7918-4BA1-9616-560C6F9896F0}">
      <dsp:nvSpPr>
        <dsp:cNvPr id="0" name=""/>
        <dsp:cNvSpPr/>
      </dsp:nvSpPr>
      <dsp:spPr>
        <a:xfrm>
          <a:off x="5654624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RG4</a:t>
          </a:r>
          <a:endParaRPr lang="en-GB" sz="2000" kern="1200" dirty="0"/>
        </a:p>
      </dsp:txBody>
      <dsp:txXfrm>
        <a:off x="5654624" y="3039626"/>
        <a:ext cx="1556790" cy="778395"/>
      </dsp:txXfrm>
    </dsp:sp>
    <dsp:sp modelId="{AC8563F3-6ABF-46D2-A040-89C9CA31E198}">
      <dsp:nvSpPr>
        <dsp:cNvPr id="0" name=""/>
        <dsp:cNvSpPr/>
      </dsp:nvSpPr>
      <dsp:spPr>
        <a:xfrm>
          <a:off x="7538340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RG5</a:t>
          </a:r>
          <a:endParaRPr lang="en-GB" sz="2000" kern="1200" dirty="0"/>
        </a:p>
      </dsp:txBody>
      <dsp:txXfrm>
        <a:off x="7538340" y="3039626"/>
        <a:ext cx="1556790" cy="778395"/>
      </dsp:txXfrm>
    </dsp:sp>
    <dsp:sp modelId="{40BB24BA-024A-4761-84DB-AC34294F033F}">
      <dsp:nvSpPr>
        <dsp:cNvPr id="0" name=""/>
        <dsp:cNvSpPr/>
      </dsp:nvSpPr>
      <dsp:spPr>
        <a:xfrm>
          <a:off x="9422056" y="3039626"/>
          <a:ext cx="1556790" cy="778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RG6</a:t>
          </a:r>
          <a:endParaRPr lang="en-GB" sz="2000" kern="1200" dirty="0"/>
        </a:p>
      </dsp:txBody>
      <dsp:txXfrm>
        <a:off x="9422056" y="3039626"/>
        <a:ext cx="1556790" cy="77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6B08EF-61EC-859B-8253-86EC76B423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5631B-C2C2-95E4-4E34-C93CFD4B53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F459-AFE0-4A07-B65E-D7EF688BB400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AF5A-543B-9820-3C24-2EB7B28156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E92F7-205A-9022-01F0-F793B05B1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92B2-D8AD-427F-9DFE-2106310BF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542F-E6D6-3DB2-5C10-B9B8E427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CA419-505A-499B-901A-8D7F6DCA0816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3657-082D-DC69-E8BF-A16D362E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8150-D74E-0664-CF81-0A4AE977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CC02EF-F45F-462F-92FB-5DC867352F9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9293A-5B5D-9A30-3827-32E804482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094ED-056E-779D-A195-7A507EB2D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77" y="639991"/>
            <a:ext cx="6870298" cy="1862617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A950F-8A0A-D23F-6A82-E9C10A5D9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77" y="2578963"/>
            <a:ext cx="687029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2A3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17ADC1-22E7-CF15-6814-DEC1C95EBEC2}"/>
              </a:ext>
            </a:extLst>
          </p:cNvPr>
          <p:cNvGrpSpPr/>
          <p:nvPr userDrawn="1"/>
        </p:nvGrpSpPr>
        <p:grpSpPr>
          <a:xfrm>
            <a:off x="7126194" y="-52431"/>
            <a:ext cx="4668529" cy="1384844"/>
            <a:chOff x="7126194" y="-52431"/>
            <a:chExt cx="4668529" cy="13848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F40200-6B0A-F098-6A21-27ABC92A5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240" y="-52431"/>
              <a:ext cx="2553483" cy="13848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EAA752-FA0F-8411-C140-10C25D185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194" y="-30899"/>
              <a:ext cx="2968812" cy="136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20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3425-7FE0-2740-EFD8-7E62FCF0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itchFamily="2" charset="-1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2EF03-AB83-4E6D-AD97-3E128EE1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itchFamily="2" charset="-18"/>
              </a:defRPr>
            </a:lvl1pPr>
            <a:lvl2pPr>
              <a:defRPr>
                <a:latin typeface="Montserrat" pitchFamily="2" charset="-18"/>
              </a:defRPr>
            </a:lvl2pPr>
            <a:lvl3pPr>
              <a:defRPr>
                <a:latin typeface="Montserrat" pitchFamily="2" charset="-18"/>
              </a:defRPr>
            </a:lvl3pPr>
            <a:lvl4pPr>
              <a:defRPr>
                <a:latin typeface="Montserrat" pitchFamily="2" charset="-18"/>
              </a:defRPr>
            </a:lvl4pPr>
            <a:lvl5pPr>
              <a:defRPr>
                <a:latin typeface="Montserrat" pitchFamily="2" charset="-1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9AC-5947-F7C2-4F0B-FADE3873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E3FD-6ED3-AEF6-68C0-65F2D5B1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28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7340-5932-EA68-F2A6-E513B099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C4462-B4B9-D23A-A2D7-5E43B28E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CCD2E-8461-6060-6CCC-8ED9FC41A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CB4D-C741-197C-0628-3707D1947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EB3D9-A06A-C329-8D3F-2136B8C6B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F19BE-B2FF-6F5F-AD09-E3A6A394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noProof="0"/>
              <a:t>Click</a:t>
            </a:r>
            <a:r>
              <a:rPr lang="hr-HR" noProof="0" dirty="0"/>
              <a:t> to </a:t>
            </a:r>
            <a:r>
              <a:rPr lang="hr-HR" noProof="0" dirty="0" err="1"/>
              <a:t>edit</a:t>
            </a:r>
            <a:r>
              <a:rPr lang="hr-HR" noProof="0" dirty="0"/>
              <a:t> Master title </a:t>
            </a:r>
            <a:r>
              <a:rPr lang="hr-HR" noProof="0" dirty="0" err="1"/>
              <a:t>style</a:t>
            </a:r>
            <a:endParaRPr lang="hr-HR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311E5-CBD7-8E0E-F44D-9897C3D7B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Click</a:t>
            </a:r>
            <a:r>
              <a:rPr lang="hr-HR" noProof="0" dirty="0"/>
              <a:t> to </a:t>
            </a:r>
            <a:r>
              <a:rPr lang="hr-HR" noProof="0" dirty="0" err="1"/>
              <a:t>edit</a:t>
            </a:r>
            <a:r>
              <a:rPr lang="hr-HR" noProof="0" dirty="0"/>
              <a:t> Master </a:t>
            </a:r>
            <a:r>
              <a:rPr lang="hr-HR" noProof="0" dirty="0" err="1"/>
              <a:t>text</a:t>
            </a:r>
            <a:r>
              <a:rPr lang="hr-HR" noProof="0" dirty="0"/>
              <a:t> </a:t>
            </a:r>
            <a:r>
              <a:rPr lang="hr-HR" noProof="0" dirty="0" err="1"/>
              <a:t>styles</a:t>
            </a:r>
            <a:endParaRPr lang="hr-HR" noProof="0" dirty="0"/>
          </a:p>
          <a:p>
            <a:pPr lvl="1"/>
            <a:r>
              <a:rPr lang="hr-HR" noProof="0" dirty="0" err="1"/>
              <a:t>Second</a:t>
            </a:r>
            <a:r>
              <a:rPr lang="hr-HR" noProof="0" dirty="0"/>
              <a:t>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2"/>
            <a:r>
              <a:rPr lang="hr-HR" noProof="0" dirty="0"/>
              <a:t>Third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3"/>
            <a:r>
              <a:rPr lang="hr-HR" noProof="0" dirty="0" err="1"/>
              <a:t>Fourth</a:t>
            </a:r>
            <a:r>
              <a:rPr lang="hr-HR" noProof="0" dirty="0"/>
              <a:t>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4"/>
            <a:r>
              <a:rPr lang="hr-HR" noProof="0" dirty="0"/>
              <a:t>Fifth </a:t>
            </a:r>
            <a:r>
              <a:rPr lang="hr-HR" noProof="0" dirty="0" err="1"/>
              <a:t>level</a:t>
            </a:r>
            <a:endParaRPr lang="hr-HR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E700B-34F2-4B58-49A3-A1BB015D03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3070" y="6311900"/>
            <a:ext cx="1115060" cy="367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2D52CF-ADB5-B9B4-9B2E-F4ABCEA0E2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6129337"/>
            <a:ext cx="1596257" cy="6790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22A46B5-A487-A66E-CAE2-B9AE2664C71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8214" y="199906"/>
            <a:ext cx="2753233" cy="828000"/>
            <a:chOff x="7126194" y="-52431"/>
            <a:chExt cx="4668529" cy="13848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8C1D3F-97A3-89CE-C8F4-C7625975E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240" y="-52431"/>
              <a:ext cx="2553483" cy="13848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4FD757-B7E3-998D-3222-88CB7E9E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194" y="-30899"/>
              <a:ext cx="2968812" cy="136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0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PDRG1@mep.gov.me" TargetMode="External"/><Relationship Id="rId2" Type="http://schemas.openxmlformats.org/officeDocument/2006/relationships/hyperlink" Target="http://www.eu.m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pdrg2@mep.gov.me" TargetMode="External"/><Relationship Id="rId7" Type="http://schemas.openxmlformats.org/officeDocument/2006/relationships/hyperlink" Target="mailto:spdrg6@mep.gov.me" TargetMode="External"/><Relationship Id="rId2" Type="http://schemas.openxmlformats.org/officeDocument/2006/relationships/hyperlink" Target="mailto:spdrg1@mep.gov.m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pdrg5@mep.gov.me" TargetMode="External"/><Relationship Id="rId5" Type="http://schemas.openxmlformats.org/officeDocument/2006/relationships/hyperlink" Target="mailto:spdrg4@mep.gov.me" TargetMode="External"/><Relationship Id="rId4" Type="http://schemas.openxmlformats.org/officeDocument/2006/relationships/hyperlink" Target="mailto:spdrg3@mep.gov.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096F-CAAF-B96D-194B-5773140C9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Strateški planski dokument Crne Gore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042E8D-DFC9-6E56-4B8A-7225D2E03A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Koncept </a:t>
            </a:r>
            <a:r>
              <a:rPr lang="hr-HR"/>
              <a:t>i značaj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5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E5C57-29BF-7B0B-E890-5CEB1483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9084-F943-03AE-E942-A23B013A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programskih radnih grupa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4DD9-8FF9-4CAB-6857-6EC39126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noProof="0" dirty="0"/>
              <a:t>Programske radne grupe će </a:t>
            </a:r>
            <a:r>
              <a:rPr lang="hr-HR" b="1" noProof="0" dirty="0"/>
              <a:t>testirati proces </a:t>
            </a:r>
            <a:r>
              <a:rPr lang="hr-HR" u="sng" noProof="0" dirty="0"/>
              <a:t>pripreme za planiranje i programiranje </a:t>
            </a:r>
            <a:r>
              <a:rPr lang="hr-HR" noProof="0" dirty="0"/>
              <a:t>EU Kohezionih fondova 2028. – 2034. u okviru NRPP-a</a:t>
            </a:r>
          </a:p>
          <a:p>
            <a:pPr algn="just">
              <a:lnSpc>
                <a:spcPct val="120000"/>
              </a:lnSpc>
            </a:pPr>
            <a:r>
              <a:rPr lang="hr-HR" dirty="0"/>
              <a:t>Proces će omogućiti </a:t>
            </a:r>
            <a:r>
              <a:rPr lang="hr-HR" b="1" noProof="0" dirty="0"/>
              <a:t>postepeno upoznavanje sa zahtjevima Evropske komisije</a:t>
            </a:r>
            <a:r>
              <a:rPr lang="hr-HR" noProof="0" dirty="0"/>
              <a:t>, koji su još uvijek u fazi razmatranja.</a:t>
            </a:r>
          </a:p>
          <a:p>
            <a:pPr algn="just">
              <a:lnSpc>
                <a:spcPct val="120000"/>
              </a:lnSpc>
            </a:pPr>
            <a:r>
              <a:rPr lang="hr-HR" b="1" noProof="0" dirty="0"/>
              <a:t>Jačanje kapaciteta </a:t>
            </a:r>
            <a:r>
              <a:rPr lang="hr-HR" noProof="0" dirty="0"/>
              <a:t>za planiranje i programiranje</a:t>
            </a:r>
          </a:p>
        </p:txBody>
      </p:sp>
    </p:spTree>
    <p:extLst>
      <p:ext uri="{BB962C8B-B14F-4D97-AF65-F5344CB8AC3E}">
        <p14:creationId xmlns:p14="http://schemas.microsoft.com/office/powerpoint/2010/main" val="341088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642F-9D56-1661-B0E9-69B9262F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Organizaciona struktura 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8B73E-209F-0064-251E-1A96899B6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079307"/>
              </p:ext>
            </p:extLst>
          </p:nvPr>
        </p:nvGraphicFramePr>
        <p:xfrm>
          <a:off x="552451" y="543698"/>
          <a:ext cx="10982324" cy="57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D9AF698-0007-AB45-AB84-FC63E1F183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1" y="4400550"/>
            <a:ext cx="7200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5EC24-E0DF-C042-5231-2E968B93D5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51" y="4400550"/>
            <a:ext cx="720000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7ED4F9-BBA5-1281-A3F6-39E4A0EC3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1" y="5123725"/>
            <a:ext cx="720000" cy="7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72EE23-3394-54CA-4CFC-79AC7B2A4F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4400550"/>
            <a:ext cx="720000" cy="72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410AE6-42A8-A3EF-471B-F280F2BBF46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49" y="4400550"/>
            <a:ext cx="720000" cy="72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8CBC15-D816-B7BB-4DD9-6E83E606E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4400550"/>
            <a:ext cx="720000" cy="72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C3308E-992D-7E2F-F777-764BDD1C521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25" y="4400550"/>
            <a:ext cx="720000" cy="7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48506A0-55CA-4E48-3C59-F4CFE8BCC6F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5210175"/>
            <a:ext cx="720000" cy="72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22DA3D-D4C3-4C73-F3C5-57BB732ABD3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25" y="5210175"/>
            <a:ext cx="720000" cy="7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C10DCB-31F7-24EA-980C-3E732707D4F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4400550"/>
            <a:ext cx="720000" cy="72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F3A01E-1546-1A08-2B29-3766535902D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53" y="4394200"/>
            <a:ext cx="720000" cy="72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3EF506-5B8A-979A-C764-CD7A0A76E4A6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53" y="4394200"/>
            <a:ext cx="720000" cy="72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F3FEB8-1FE4-2CD2-4FDE-27D01E73499E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53" y="5210175"/>
            <a:ext cx="720000" cy="72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A5254F3-EB01-E89D-D946-3FAE012AE5A8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52" y="4394200"/>
            <a:ext cx="720000" cy="7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74203B-A67E-C48D-4BB3-63CB99486438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52" y="43942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56CB-70A4-E70B-13F5-18C05C27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 rada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898CD-CCBD-7B0B-50F8-DC66CA2D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/>
              <a:t>1. sastanak – pregled predloženih razvojnih izazova i dokaza iz kojih izlaze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2. sastanak (maj) – pregled SWOT analize, metodologije za prioritizaciju izazova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3. sastanak (jun) – diskusija o glavnim strateškim pravcima i indikativnim izborima prioriteta</a:t>
            </a:r>
          </a:p>
          <a:p>
            <a:pPr algn="just"/>
            <a:endParaRPr lang="hr-HR" dirty="0"/>
          </a:p>
          <a:p>
            <a:pPr algn="just"/>
            <a:r>
              <a:rPr lang="en-US" u="sng" dirty="0"/>
              <a:t>Rok za </a:t>
            </a:r>
            <a:r>
              <a:rPr lang="en-US" u="sng" dirty="0" err="1"/>
              <a:t>dostavljanje</a:t>
            </a:r>
            <a:r>
              <a:rPr lang="en-US" u="sng" dirty="0"/>
              <a:t> </a:t>
            </a:r>
            <a:r>
              <a:rPr lang="en-US" u="sng" dirty="0" err="1"/>
              <a:t>ovog</a:t>
            </a:r>
            <a:r>
              <a:rPr lang="en-US" u="sng" dirty="0"/>
              <a:t> </a:t>
            </a:r>
            <a:r>
              <a:rPr lang="en-US" u="sng" dirty="0" err="1"/>
              <a:t>dokumenta</a:t>
            </a:r>
            <a:r>
              <a:rPr lang="en-US" u="sng" dirty="0"/>
              <a:t> je 30. </a:t>
            </a:r>
            <a:r>
              <a:rPr lang="en-US" u="sng" dirty="0" err="1"/>
              <a:t>jun</a:t>
            </a:r>
            <a:r>
              <a:rPr lang="en-US" u="sng" dirty="0"/>
              <a:t> 2026. </a:t>
            </a:r>
            <a:r>
              <a:rPr lang="en-US" u="sng" dirty="0" err="1"/>
              <a:t>godine</a:t>
            </a:r>
            <a:endParaRPr lang="sr-Latn-ME" u="sng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2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8334-692C-D6AE-D04C-186211CF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Transparentnost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07CE-C67A-0D35-78F9-080E105B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/>
              <a:t>Sva dokumenta, radne grupe, sastanci biće objavljeni na stranici </a:t>
            </a:r>
            <a:r>
              <a:rPr lang="hr-HR" dirty="0">
                <a:hlinkClick r:id="rId2"/>
              </a:rPr>
              <a:t>www.eu.me</a:t>
            </a:r>
            <a:endParaRPr lang="hr-HR" dirty="0"/>
          </a:p>
          <a:p>
            <a:pPr algn="just"/>
            <a:endParaRPr lang="hr-HR" dirty="0"/>
          </a:p>
          <a:p>
            <a:pPr algn="just"/>
            <a:r>
              <a:rPr lang="hr-HR" dirty="0"/>
              <a:t>Članovi i nečlanovi radnih grupa svoje komentare mogu davati direktno na sastancima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Zbog obima posla, složenosti materije i broja uključenih aktera, a u cilju adekvatne evidencije i sistematizacije – </a:t>
            </a:r>
            <a:r>
              <a:rPr lang="hr-HR" b="1" u="sng" dirty="0"/>
              <a:t>neophodno je da svi komentari budu dostavljeni i pisanim putem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Za svaku radnu grupu je otvorena posebna e-mail adresa (</a:t>
            </a:r>
            <a:r>
              <a:rPr lang="sr-Latn-ME" dirty="0">
                <a:hlinkClick r:id="rId3"/>
              </a:rPr>
              <a:t>SPDRGx@mep.gov.me</a:t>
            </a:r>
            <a:r>
              <a:rPr lang="sr-Latn-ME" dirty="0"/>
              <a:t>)</a:t>
            </a:r>
            <a:r>
              <a:rPr lang="hr-HR" dirty="0"/>
              <a:t>, o čemu će članovi RG biti blagovremeno obavješteni nakon današnjeg sastanka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56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6BE8-78FB-C31C-DBC8-2D0B71B8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Rezime</a:t>
            </a:r>
            <a:endParaRPr lang="en-GB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0FD61CC-ABDA-3FE0-6738-ECB23DF21120}"/>
              </a:ext>
            </a:extLst>
          </p:cNvPr>
          <p:cNvSpPr>
            <a:spLocks noEditPoints="1"/>
          </p:cNvSpPr>
          <p:nvPr/>
        </p:nvSpPr>
        <p:spPr bwMode="auto">
          <a:xfrm>
            <a:off x="1277544" y="2101545"/>
            <a:ext cx="2003092" cy="2003803"/>
          </a:xfrm>
          <a:custGeom>
            <a:avLst/>
            <a:gdLst>
              <a:gd name="T0" fmla="*/ 1258 w 2517"/>
              <a:gd name="T1" fmla="*/ 0 h 2517"/>
              <a:gd name="T2" fmla="*/ 0 w 2517"/>
              <a:gd name="T3" fmla="*/ 1259 h 2517"/>
              <a:gd name="T4" fmla="*/ 1258 w 2517"/>
              <a:gd name="T5" fmla="*/ 2517 h 2517"/>
              <a:gd name="T6" fmla="*/ 2517 w 2517"/>
              <a:gd name="T7" fmla="*/ 1259 h 2517"/>
              <a:gd name="T8" fmla="*/ 1258 w 2517"/>
              <a:gd name="T9" fmla="*/ 0 h 2517"/>
              <a:gd name="T10" fmla="*/ 1258 w 2517"/>
              <a:gd name="T11" fmla="*/ 2388 h 2517"/>
              <a:gd name="T12" fmla="*/ 129 w 2517"/>
              <a:gd name="T13" fmla="*/ 1259 h 2517"/>
              <a:gd name="T14" fmla="*/ 1258 w 2517"/>
              <a:gd name="T15" fmla="*/ 129 h 2517"/>
              <a:gd name="T16" fmla="*/ 2388 w 2517"/>
              <a:gd name="T17" fmla="*/ 1259 h 2517"/>
              <a:gd name="T18" fmla="*/ 1258 w 2517"/>
              <a:gd name="T19" fmla="*/ 2388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7">
                <a:moveTo>
                  <a:pt x="1258" y="0"/>
                </a:moveTo>
                <a:cubicBezTo>
                  <a:pt x="564" y="0"/>
                  <a:pt x="0" y="564"/>
                  <a:pt x="0" y="1259"/>
                </a:cubicBezTo>
                <a:cubicBezTo>
                  <a:pt x="0" y="1953"/>
                  <a:pt x="564" y="2517"/>
                  <a:pt x="1258" y="2517"/>
                </a:cubicBezTo>
                <a:cubicBezTo>
                  <a:pt x="1953" y="2517"/>
                  <a:pt x="2517" y="1953"/>
                  <a:pt x="2517" y="1259"/>
                </a:cubicBezTo>
                <a:cubicBezTo>
                  <a:pt x="2517" y="564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5" y="2388"/>
                  <a:pt x="129" y="1883"/>
                  <a:pt x="129" y="1259"/>
                </a:cubicBezTo>
                <a:cubicBezTo>
                  <a:pt x="129" y="635"/>
                  <a:pt x="635" y="129"/>
                  <a:pt x="1258" y="129"/>
                </a:cubicBezTo>
                <a:cubicBezTo>
                  <a:pt x="1882" y="129"/>
                  <a:pt x="2388" y="635"/>
                  <a:pt x="2388" y="1259"/>
                </a:cubicBezTo>
                <a:cubicBezTo>
                  <a:pt x="2388" y="1883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BCE470C-1DDE-0160-2346-3375C61EBB76}"/>
              </a:ext>
            </a:extLst>
          </p:cNvPr>
          <p:cNvSpPr>
            <a:spLocks/>
          </p:cNvSpPr>
          <p:nvPr/>
        </p:nvSpPr>
        <p:spPr bwMode="auto">
          <a:xfrm>
            <a:off x="1084843" y="2101545"/>
            <a:ext cx="1193891" cy="102395"/>
          </a:xfrm>
          <a:custGeom>
            <a:avLst/>
            <a:gdLst>
              <a:gd name="T0" fmla="*/ 0 w 1679"/>
              <a:gd name="T1" fmla="*/ 144 h 144"/>
              <a:gd name="T2" fmla="*/ 1679 w 1679"/>
              <a:gd name="T3" fmla="*/ 144 h 144"/>
              <a:gd name="T4" fmla="*/ 1679 w 1679"/>
              <a:gd name="T5" fmla="*/ 0 h 144"/>
              <a:gd name="T6" fmla="*/ 0 w 1679"/>
              <a:gd name="T7" fmla="*/ 0 h 144"/>
              <a:gd name="T8" fmla="*/ 163 w 1679"/>
              <a:gd name="T9" fmla="*/ 72 h 144"/>
              <a:gd name="T10" fmla="*/ 0 w 1679"/>
              <a:gd name="T11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79" h="144">
                <a:moveTo>
                  <a:pt x="0" y="144"/>
                </a:moveTo>
                <a:lnTo>
                  <a:pt x="1679" y="144"/>
                </a:lnTo>
                <a:lnTo>
                  <a:pt x="1679" y="0"/>
                </a:lnTo>
                <a:lnTo>
                  <a:pt x="0" y="0"/>
                </a:lnTo>
                <a:lnTo>
                  <a:pt x="163" y="72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332728AE-EAFC-735A-3852-CE6D55C19A51}"/>
              </a:ext>
            </a:extLst>
          </p:cNvPr>
          <p:cNvSpPr>
            <a:spLocks noEditPoints="1"/>
          </p:cNvSpPr>
          <p:nvPr/>
        </p:nvSpPr>
        <p:spPr bwMode="auto">
          <a:xfrm>
            <a:off x="2602273" y="3183797"/>
            <a:ext cx="2003092" cy="2003092"/>
          </a:xfrm>
          <a:custGeom>
            <a:avLst/>
            <a:gdLst>
              <a:gd name="T0" fmla="*/ 1258 w 2517"/>
              <a:gd name="T1" fmla="*/ 0 h 2516"/>
              <a:gd name="T2" fmla="*/ 0 w 2517"/>
              <a:gd name="T3" fmla="*/ 1258 h 2516"/>
              <a:gd name="T4" fmla="*/ 1258 w 2517"/>
              <a:gd name="T5" fmla="*/ 2516 h 2516"/>
              <a:gd name="T6" fmla="*/ 2517 w 2517"/>
              <a:gd name="T7" fmla="*/ 1258 h 2516"/>
              <a:gd name="T8" fmla="*/ 1258 w 2517"/>
              <a:gd name="T9" fmla="*/ 0 h 2516"/>
              <a:gd name="T10" fmla="*/ 1258 w 2517"/>
              <a:gd name="T11" fmla="*/ 2388 h 2516"/>
              <a:gd name="T12" fmla="*/ 129 w 2517"/>
              <a:gd name="T13" fmla="*/ 1258 h 2516"/>
              <a:gd name="T14" fmla="*/ 1258 w 2517"/>
              <a:gd name="T15" fmla="*/ 128 h 2516"/>
              <a:gd name="T16" fmla="*/ 2388 w 2517"/>
              <a:gd name="T17" fmla="*/ 1258 h 2516"/>
              <a:gd name="T18" fmla="*/ 1258 w 2517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7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7" y="1953"/>
                  <a:pt x="2517" y="1258"/>
                </a:cubicBezTo>
                <a:cubicBezTo>
                  <a:pt x="2517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9" y="1882"/>
                  <a:pt x="129" y="1258"/>
                </a:cubicBezTo>
                <a:cubicBezTo>
                  <a:pt x="129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282E1FB-AB91-2A5F-D845-3ECCE7E6F8FA}"/>
              </a:ext>
            </a:extLst>
          </p:cNvPr>
          <p:cNvSpPr>
            <a:spLocks noEditPoints="1"/>
          </p:cNvSpPr>
          <p:nvPr/>
        </p:nvSpPr>
        <p:spPr bwMode="auto">
          <a:xfrm>
            <a:off x="3926290" y="4266050"/>
            <a:ext cx="2002381" cy="2003092"/>
          </a:xfrm>
          <a:custGeom>
            <a:avLst/>
            <a:gdLst>
              <a:gd name="T0" fmla="*/ 1258 w 2516"/>
              <a:gd name="T1" fmla="*/ 0 h 2516"/>
              <a:gd name="T2" fmla="*/ 0 w 2516"/>
              <a:gd name="T3" fmla="*/ 1258 h 2516"/>
              <a:gd name="T4" fmla="*/ 1258 w 2516"/>
              <a:gd name="T5" fmla="*/ 2516 h 2516"/>
              <a:gd name="T6" fmla="*/ 2516 w 2516"/>
              <a:gd name="T7" fmla="*/ 1258 h 2516"/>
              <a:gd name="T8" fmla="*/ 1258 w 2516"/>
              <a:gd name="T9" fmla="*/ 0 h 2516"/>
              <a:gd name="T10" fmla="*/ 1258 w 2516"/>
              <a:gd name="T11" fmla="*/ 2388 h 2516"/>
              <a:gd name="T12" fmla="*/ 128 w 2516"/>
              <a:gd name="T13" fmla="*/ 1258 h 2516"/>
              <a:gd name="T14" fmla="*/ 1258 w 2516"/>
              <a:gd name="T15" fmla="*/ 128 h 2516"/>
              <a:gd name="T16" fmla="*/ 2388 w 2516"/>
              <a:gd name="T17" fmla="*/ 1258 h 2516"/>
              <a:gd name="T18" fmla="*/ 1258 w 2516"/>
              <a:gd name="T19" fmla="*/ 2388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6" h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6" y="1953"/>
                  <a:pt x="2516" y="1258"/>
                </a:cubicBezTo>
                <a:cubicBezTo>
                  <a:pt x="2516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8" y="1882"/>
                  <a:pt x="128" y="1258"/>
                </a:cubicBezTo>
                <a:cubicBezTo>
                  <a:pt x="128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8" name="Freeform 36">
            <a:extLst>
              <a:ext uri="{FF2B5EF4-FFF2-40B4-BE49-F238E27FC236}">
                <a16:creationId xmlns:a16="http://schemas.microsoft.com/office/drawing/2014/main" id="{91E1DBD0-C945-0285-05A1-DCB2AE93E1C4}"/>
              </a:ext>
            </a:extLst>
          </p:cNvPr>
          <p:cNvSpPr>
            <a:spLocks/>
          </p:cNvSpPr>
          <p:nvPr/>
        </p:nvSpPr>
        <p:spPr bwMode="auto">
          <a:xfrm>
            <a:off x="2278735" y="2037548"/>
            <a:ext cx="2092687" cy="230388"/>
          </a:xfrm>
          <a:custGeom>
            <a:avLst/>
            <a:gdLst>
              <a:gd name="connsiteX0" fmla="*/ 3953564 w 4185373"/>
              <a:gd name="connsiteY0" fmla="*/ 0 h 460775"/>
              <a:gd name="connsiteX1" fmla="*/ 4185373 w 4185373"/>
              <a:gd name="connsiteY1" fmla="*/ 230388 h 460775"/>
              <a:gd name="connsiteX2" fmla="*/ 3953564 w 4185373"/>
              <a:gd name="connsiteY2" fmla="*/ 460775 h 460775"/>
              <a:gd name="connsiteX3" fmla="*/ 3953564 w 4185373"/>
              <a:gd name="connsiteY3" fmla="*/ 332782 h 460775"/>
              <a:gd name="connsiteX4" fmla="*/ 0 w 4185373"/>
              <a:gd name="connsiteY4" fmla="*/ 332782 h 460775"/>
              <a:gd name="connsiteX5" fmla="*/ 0 w 4185373"/>
              <a:gd name="connsiteY5" fmla="*/ 127993 h 460775"/>
              <a:gd name="connsiteX6" fmla="*/ 3953564 w 4185373"/>
              <a:gd name="connsiteY6" fmla="*/ 127993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373" h="460775">
                <a:moveTo>
                  <a:pt x="3953564" y="0"/>
                </a:moveTo>
                <a:lnTo>
                  <a:pt x="4185373" y="230388"/>
                </a:lnTo>
                <a:lnTo>
                  <a:pt x="3953564" y="460775"/>
                </a:lnTo>
                <a:lnTo>
                  <a:pt x="3953564" y="332782"/>
                </a:lnTo>
                <a:lnTo>
                  <a:pt x="0" y="332782"/>
                </a:lnTo>
                <a:lnTo>
                  <a:pt x="0" y="127993"/>
                </a:lnTo>
                <a:lnTo>
                  <a:pt x="3953564" y="127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8C255B37-F8EB-2F39-78B8-20A4E656E4E5}"/>
              </a:ext>
            </a:extLst>
          </p:cNvPr>
          <p:cNvSpPr>
            <a:spLocks/>
          </p:cNvSpPr>
          <p:nvPr/>
        </p:nvSpPr>
        <p:spPr bwMode="auto">
          <a:xfrm>
            <a:off x="3601329" y="3119801"/>
            <a:ext cx="2266189" cy="230388"/>
          </a:xfrm>
          <a:custGeom>
            <a:avLst/>
            <a:gdLst>
              <a:gd name="connsiteX0" fmla="*/ 0 w 4532378"/>
              <a:gd name="connsiteY0" fmla="*/ 127993 h 460775"/>
              <a:gd name="connsiteX1" fmla="*/ 4303412 w 4532378"/>
              <a:gd name="connsiteY1" fmla="*/ 127993 h 460775"/>
              <a:gd name="connsiteX2" fmla="*/ 4303412 w 4532378"/>
              <a:gd name="connsiteY2" fmla="*/ 332782 h 460775"/>
              <a:gd name="connsiteX3" fmla="*/ 0 w 4532378"/>
              <a:gd name="connsiteY3" fmla="*/ 332782 h 460775"/>
              <a:gd name="connsiteX4" fmla="*/ 4303413 w 4532378"/>
              <a:gd name="connsiteY4" fmla="*/ 0 h 460775"/>
              <a:gd name="connsiteX5" fmla="*/ 4532378 w 4532378"/>
              <a:gd name="connsiteY5" fmla="*/ 230388 h 460775"/>
              <a:gd name="connsiteX6" fmla="*/ 4303413 w 4532378"/>
              <a:gd name="connsiteY6" fmla="*/ 460775 h 460775"/>
              <a:gd name="connsiteX7" fmla="*/ 4303413 w 4532378"/>
              <a:gd name="connsiteY7" fmla="*/ 230388 h 46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2378" h="460775">
                <a:moveTo>
                  <a:pt x="0" y="127993"/>
                </a:moveTo>
                <a:lnTo>
                  <a:pt x="4303412" y="127993"/>
                </a:lnTo>
                <a:lnTo>
                  <a:pt x="4303412" y="332782"/>
                </a:lnTo>
                <a:lnTo>
                  <a:pt x="0" y="332782"/>
                </a:lnTo>
                <a:close/>
                <a:moveTo>
                  <a:pt x="4303413" y="0"/>
                </a:moveTo>
                <a:lnTo>
                  <a:pt x="4532378" y="230388"/>
                </a:lnTo>
                <a:lnTo>
                  <a:pt x="4303413" y="460775"/>
                </a:lnTo>
                <a:lnTo>
                  <a:pt x="4303413" y="2303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5C61174E-5DE4-ECDF-28A8-181CC47D6B83}"/>
              </a:ext>
            </a:extLst>
          </p:cNvPr>
          <p:cNvSpPr>
            <a:spLocks/>
          </p:cNvSpPr>
          <p:nvPr/>
        </p:nvSpPr>
        <p:spPr bwMode="auto">
          <a:xfrm>
            <a:off x="4927480" y="4201342"/>
            <a:ext cx="2781006" cy="231099"/>
          </a:xfrm>
          <a:custGeom>
            <a:avLst/>
            <a:gdLst>
              <a:gd name="connsiteX0" fmla="*/ 5331624 w 5562012"/>
              <a:gd name="connsiteY0" fmla="*/ 0 h 462198"/>
              <a:gd name="connsiteX1" fmla="*/ 5562012 w 5562012"/>
              <a:gd name="connsiteY1" fmla="*/ 231810 h 462198"/>
              <a:gd name="connsiteX2" fmla="*/ 5331624 w 5562012"/>
              <a:gd name="connsiteY2" fmla="*/ 462198 h 462198"/>
              <a:gd name="connsiteX3" fmla="*/ 5331624 w 5562012"/>
              <a:gd name="connsiteY3" fmla="*/ 332783 h 462198"/>
              <a:gd name="connsiteX4" fmla="*/ 0 w 5562012"/>
              <a:gd name="connsiteY4" fmla="*/ 332783 h 462198"/>
              <a:gd name="connsiteX5" fmla="*/ 0 w 5562012"/>
              <a:gd name="connsiteY5" fmla="*/ 129416 h 462198"/>
              <a:gd name="connsiteX6" fmla="*/ 5331624 w 5562012"/>
              <a:gd name="connsiteY6" fmla="*/ 129416 h 4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012" h="462198">
                <a:moveTo>
                  <a:pt x="5331624" y="0"/>
                </a:moveTo>
                <a:lnTo>
                  <a:pt x="5562012" y="231810"/>
                </a:lnTo>
                <a:lnTo>
                  <a:pt x="5331624" y="462198"/>
                </a:lnTo>
                <a:lnTo>
                  <a:pt x="5331624" y="332783"/>
                </a:lnTo>
                <a:lnTo>
                  <a:pt x="0" y="332783"/>
                </a:lnTo>
                <a:lnTo>
                  <a:pt x="0" y="129416"/>
                </a:lnTo>
                <a:lnTo>
                  <a:pt x="5331624" y="129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235F773C-A28B-4D2F-302A-290ACEDA82D4}"/>
              </a:ext>
            </a:extLst>
          </p:cNvPr>
          <p:cNvSpPr txBox="1"/>
          <p:nvPr/>
        </p:nvSpPr>
        <p:spPr>
          <a:xfrm>
            <a:off x="4622886" y="1789009"/>
            <a:ext cx="6098078" cy="1456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dirty="0" err="1"/>
              <a:t>Strateške</a:t>
            </a:r>
            <a:r>
              <a:rPr lang="en-US" sz="2000" dirty="0"/>
              <a:t> </a:t>
            </a:r>
            <a:r>
              <a:rPr lang="en-US" sz="2000" dirty="0" err="1"/>
              <a:t>planske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doprinose</a:t>
            </a:r>
            <a:r>
              <a:rPr lang="en-US" sz="2000" dirty="0"/>
              <a:t> </a:t>
            </a:r>
            <a:r>
              <a:rPr lang="en-US" sz="2000" dirty="0" err="1"/>
              <a:t>novim</a:t>
            </a:r>
            <a:r>
              <a:rPr lang="en-US" sz="2000" dirty="0"/>
              <a:t> </a:t>
            </a:r>
            <a:r>
              <a:rPr lang="en-US" sz="2000" dirty="0" err="1"/>
              <a:t>informacijama</a:t>
            </a:r>
            <a:r>
              <a:rPr lang="en-US" sz="2000" dirty="0"/>
              <a:t> o </a:t>
            </a:r>
            <a:r>
              <a:rPr lang="en-US" sz="2000" dirty="0" err="1"/>
              <a:t>pravnom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strateškom</a:t>
            </a:r>
            <a:r>
              <a:rPr lang="en-US" sz="2000" dirty="0"/>
              <a:t> </a:t>
            </a:r>
            <a:r>
              <a:rPr lang="en-US" sz="2000" dirty="0" err="1"/>
              <a:t>okviru</a:t>
            </a:r>
            <a:r>
              <a:rPr lang="en-US" sz="2000" dirty="0"/>
              <a:t>, </a:t>
            </a:r>
            <a:r>
              <a:rPr lang="en-US" sz="2000" dirty="0" err="1"/>
              <a:t>statističkim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ulaznim</a:t>
            </a:r>
            <a:r>
              <a:rPr lang="en-US" sz="2000" dirty="0"/>
              <a:t> </a:t>
            </a:r>
            <a:r>
              <a:rPr lang="en-US" sz="2000" dirty="0" err="1"/>
              <a:t>elementima</a:t>
            </a:r>
            <a:r>
              <a:rPr lang="en-US" sz="2000" dirty="0"/>
              <a:t> za SPD.</a:t>
            </a:r>
            <a:endParaRPr lang="en-US" sz="2000" dirty="0">
              <a:solidFill>
                <a:schemeClr val="tx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343CE85B-B606-5F6F-9FBD-FAF4F7A2D5DF}"/>
              </a:ext>
            </a:extLst>
          </p:cNvPr>
          <p:cNvSpPr txBox="1"/>
          <p:nvPr/>
        </p:nvSpPr>
        <p:spPr>
          <a:xfrm>
            <a:off x="6096000" y="3106456"/>
            <a:ext cx="4863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/>
              <a:t>Ključna</a:t>
            </a:r>
            <a:r>
              <a:rPr lang="en-US" sz="2000" dirty="0"/>
              <a:t> </a:t>
            </a:r>
            <a:r>
              <a:rPr lang="en-US" sz="2000" dirty="0" err="1"/>
              <a:t>uloga</a:t>
            </a:r>
            <a:r>
              <a:rPr lang="en-US" sz="2000" dirty="0"/>
              <a:t> u </a:t>
            </a:r>
            <a:r>
              <a:rPr lang="en-US" sz="2000" dirty="0" err="1"/>
              <a:t>razmatranju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stanja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SWOT </a:t>
            </a:r>
            <a:r>
              <a:rPr lang="en-US" sz="2000" dirty="0" err="1"/>
              <a:t>analize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identifikaciji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prioritizaciji</a:t>
            </a:r>
            <a:r>
              <a:rPr lang="en-US" sz="2000" dirty="0"/>
              <a:t> </a:t>
            </a:r>
            <a:r>
              <a:rPr lang="en-US" sz="2000" dirty="0" err="1"/>
              <a:t>razvojnih</a:t>
            </a:r>
            <a:r>
              <a:rPr lang="en-US" sz="2000" dirty="0"/>
              <a:t> </a:t>
            </a:r>
            <a:r>
              <a:rPr lang="en-US" sz="2000" dirty="0" err="1"/>
              <a:t>izazova</a:t>
            </a:r>
            <a:r>
              <a:rPr lang="en-US" sz="2000" dirty="0"/>
              <a:t>.</a:t>
            </a:r>
            <a:endParaRPr lang="en-US" sz="2000" dirty="0">
              <a:solidFill>
                <a:schemeClr val="tx2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066E0380-2C2A-8C8F-5B07-532C93DE8834}"/>
              </a:ext>
            </a:extLst>
          </p:cNvPr>
          <p:cNvSpPr txBox="1"/>
          <p:nvPr/>
        </p:nvSpPr>
        <p:spPr>
          <a:xfrm>
            <a:off x="6292598" y="4696435"/>
            <a:ext cx="4863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/>
              <a:t>Diskusija</a:t>
            </a:r>
            <a:r>
              <a:rPr lang="en-US" sz="2000" dirty="0"/>
              <a:t> o </a:t>
            </a:r>
            <a:r>
              <a:rPr lang="en-US" sz="2000" dirty="0" err="1"/>
              <a:t>glavnim</a:t>
            </a:r>
            <a:r>
              <a:rPr lang="en-US" sz="2000" dirty="0"/>
              <a:t> </a:t>
            </a:r>
            <a:r>
              <a:rPr lang="en-US" sz="2000" dirty="0" err="1"/>
              <a:t>strateškim</a:t>
            </a:r>
            <a:r>
              <a:rPr lang="en-US" sz="2000" dirty="0"/>
              <a:t> </a:t>
            </a:r>
            <a:r>
              <a:rPr lang="en-US" sz="2000" dirty="0" err="1"/>
              <a:t>pravcima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indikativnim</a:t>
            </a:r>
            <a:r>
              <a:rPr lang="en-US" sz="2000" dirty="0"/>
              <a:t> </a:t>
            </a:r>
            <a:r>
              <a:rPr lang="en-US" sz="2000" dirty="0" err="1"/>
              <a:t>izborima</a:t>
            </a:r>
            <a:r>
              <a:rPr lang="sr-Latn-ME" sz="2000" dirty="0"/>
              <a:t> vezano za politike</a:t>
            </a:r>
            <a:r>
              <a:rPr lang="en-US" sz="2000" dirty="0"/>
              <a:t> za </a:t>
            </a:r>
            <a:r>
              <a:rPr lang="en-US" sz="2000" dirty="0" err="1"/>
              <a:t>završni</a:t>
            </a:r>
            <a:r>
              <a:rPr lang="en-US" sz="2000" dirty="0"/>
              <a:t> </a:t>
            </a:r>
            <a:r>
              <a:rPr lang="en-US" sz="2000" dirty="0" err="1"/>
              <a:t>dokument</a:t>
            </a:r>
            <a:r>
              <a:rPr lang="sr-Latn-ME" sz="2000" dirty="0"/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969F6FA9-00FB-B174-803D-7920DC47D940}"/>
              </a:ext>
            </a:extLst>
          </p:cNvPr>
          <p:cNvSpPr>
            <a:spLocks noEditPoints="1"/>
          </p:cNvSpPr>
          <p:nvPr/>
        </p:nvSpPr>
        <p:spPr bwMode="auto">
          <a:xfrm>
            <a:off x="1971720" y="2553642"/>
            <a:ext cx="620713" cy="937419"/>
          </a:xfrm>
          <a:custGeom>
            <a:avLst/>
            <a:gdLst>
              <a:gd name="T0" fmla="*/ 753 w 1422"/>
              <a:gd name="T1" fmla="*/ 13 h 2147"/>
              <a:gd name="T2" fmla="*/ 0 w 1422"/>
              <a:gd name="T3" fmla="*/ 715 h 2147"/>
              <a:gd name="T4" fmla="*/ 56 w 1422"/>
              <a:gd name="T5" fmla="*/ 994 h 2147"/>
              <a:gd name="T6" fmla="*/ 132 w 1422"/>
              <a:gd name="T7" fmla="*/ 1125 h 2147"/>
              <a:gd name="T8" fmla="*/ 365 w 1422"/>
              <a:gd name="T9" fmla="*/ 1636 h 2147"/>
              <a:gd name="T10" fmla="*/ 405 w 1422"/>
              <a:gd name="T11" fmla="*/ 1773 h 2147"/>
              <a:gd name="T12" fmla="*/ 405 w 1422"/>
              <a:gd name="T13" fmla="*/ 1884 h 2147"/>
              <a:gd name="T14" fmla="*/ 405 w 1422"/>
              <a:gd name="T15" fmla="*/ 1948 h 2147"/>
              <a:gd name="T16" fmla="*/ 585 w 1422"/>
              <a:gd name="T17" fmla="*/ 2147 h 2147"/>
              <a:gd name="T18" fmla="*/ 942 w 1422"/>
              <a:gd name="T19" fmla="*/ 2031 h 2147"/>
              <a:gd name="T20" fmla="*/ 1000 w 1422"/>
              <a:gd name="T21" fmla="*/ 1926 h 2147"/>
              <a:gd name="T22" fmla="*/ 1000 w 1422"/>
              <a:gd name="T23" fmla="*/ 1816 h 2147"/>
              <a:gd name="T24" fmla="*/ 1000 w 1422"/>
              <a:gd name="T25" fmla="*/ 1688 h 2147"/>
              <a:gd name="T26" fmla="*/ 1120 w 1422"/>
              <a:gd name="T27" fmla="*/ 1414 h 2147"/>
              <a:gd name="T28" fmla="*/ 1275 w 1422"/>
              <a:gd name="T29" fmla="*/ 1139 h 2147"/>
              <a:gd name="T30" fmla="*/ 1346 w 1422"/>
              <a:gd name="T31" fmla="*/ 999 h 2147"/>
              <a:gd name="T32" fmla="*/ 1353 w 1422"/>
              <a:gd name="T33" fmla="*/ 989 h 2147"/>
              <a:gd name="T34" fmla="*/ 1387 w 1422"/>
              <a:gd name="T35" fmla="*/ 549 h 2147"/>
              <a:gd name="T36" fmla="*/ 585 w 1422"/>
              <a:gd name="T37" fmla="*/ 2105 h 2147"/>
              <a:gd name="T38" fmla="*/ 900 w 1422"/>
              <a:gd name="T39" fmla="*/ 2037 h 2147"/>
              <a:gd name="T40" fmla="*/ 958 w 1422"/>
              <a:gd name="T41" fmla="*/ 1948 h 2147"/>
              <a:gd name="T42" fmla="*/ 494 w 1422"/>
              <a:gd name="T43" fmla="*/ 1995 h 2147"/>
              <a:gd name="T44" fmla="*/ 448 w 1422"/>
              <a:gd name="T45" fmla="*/ 1926 h 2147"/>
              <a:gd name="T46" fmla="*/ 958 w 1422"/>
              <a:gd name="T47" fmla="*/ 1948 h 2147"/>
              <a:gd name="T48" fmla="*/ 448 w 1422"/>
              <a:gd name="T49" fmla="*/ 1884 h 2147"/>
              <a:gd name="T50" fmla="*/ 958 w 1422"/>
              <a:gd name="T51" fmla="*/ 1816 h 2147"/>
              <a:gd name="T52" fmla="*/ 958 w 1422"/>
              <a:gd name="T53" fmla="*/ 1705 h 2147"/>
              <a:gd name="T54" fmla="*/ 448 w 1422"/>
              <a:gd name="T55" fmla="*/ 1773 h 2147"/>
              <a:gd name="T56" fmla="*/ 461 w 1422"/>
              <a:gd name="T57" fmla="*/ 1705 h 2147"/>
              <a:gd name="T58" fmla="*/ 808 w 1422"/>
              <a:gd name="T59" fmla="*/ 1705 h 2147"/>
              <a:gd name="T60" fmla="*/ 958 w 1422"/>
              <a:gd name="T61" fmla="*/ 1705 h 2147"/>
              <a:gd name="T62" fmla="*/ 541 w 1422"/>
              <a:gd name="T63" fmla="*/ 1040 h 2147"/>
              <a:gd name="T64" fmla="*/ 714 w 1422"/>
              <a:gd name="T65" fmla="*/ 1138 h 2147"/>
              <a:gd name="T66" fmla="*/ 789 w 1422"/>
              <a:gd name="T67" fmla="*/ 1182 h 2147"/>
              <a:gd name="T68" fmla="*/ 787 w 1422"/>
              <a:gd name="T69" fmla="*/ 1663 h 2147"/>
              <a:gd name="T70" fmla="*/ 619 w 1422"/>
              <a:gd name="T71" fmla="*/ 1192 h 2147"/>
              <a:gd name="T72" fmla="*/ 1313 w 1422"/>
              <a:gd name="T73" fmla="*/ 972 h 2147"/>
              <a:gd name="T74" fmla="*/ 1241 w 1422"/>
              <a:gd name="T75" fmla="*/ 1097 h 2147"/>
              <a:gd name="T76" fmla="*/ 1082 w 1422"/>
              <a:gd name="T77" fmla="*/ 1397 h 2147"/>
              <a:gd name="T78" fmla="*/ 944 w 1422"/>
              <a:gd name="T79" fmla="*/ 1663 h 2147"/>
              <a:gd name="T80" fmla="*/ 829 w 1422"/>
              <a:gd name="T81" fmla="*/ 1197 h 2147"/>
              <a:gd name="T82" fmla="*/ 936 w 1422"/>
              <a:gd name="T83" fmla="*/ 963 h 2147"/>
              <a:gd name="T84" fmla="*/ 703 w 1422"/>
              <a:gd name="T85" fmla="*/ 1095 h 2147"/>
              <a:gd name="T86" fmla="*/ 470 w 1422"/>
              <a:gd name="T87" fmla="*/ 963 h 2147"/>
              <a:gd name="T88" fmla="*/ 577 w 1422"/>
              <a:gd name="T89" fmla="*/ 1197 h 2147"/>
              <a:gd name="T90" fmla="*/ 461 w 1422"/>
              <a:gd name="T91" fmla="*/ 1663 h 2147"/>
              <a:gd name="T92" fmla="*/ 324 w 1422"/>
              <a:gd name="T93" fmla="*/ 1397 h 2147"/>
              <a:gd name="T94" fmla="*/ 96 w 1422"/>
              <a:gd name="T95" fmla="*/ 976 h 2147"/>
              <a:gd name="T96" fmla="*/ 42 w 1422"/>
              <a:gd name="T97" fmla="*/ 715 h 2147"/>
              <a:gd name="T98" fmla="*/ 750 w 1422"/>
              <a:gd name="T99" fmla="*/ 55 h 2147"/>
              <a:gd name="T100" fmla="*/ 1313 w 1422"/>
              <a:gd name="T101" fmla="*/ 972 h 2147"/>
              <a:gd name="T102" fmla="*/ 884 w 1422"/>
              <a:gd name="T103" fmla="*/ 292 h 2147"/>
              <a:gd name="T104" fmla="*/ 229 w 1422"/>
              <a:gd name="T105" fmla="*/ 767 h 2147"/>
              <a:gd name="T106" fmla="*/ 187 w 1422"/>
              <a:gd name="T107" fmla="*/ 767 h 2147"/>
              <a:gd name="T108" fmla="*/ 898 w 1422"/>
              <a:gd name="T109" fmla="*/ 251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2" h="2147">
                <a:moveTo>
                  <a:pt x="1387" y="549"/>
                </a:moveTo>
                <a:cubicBezTo>
                  <a:pt x="1317" y="255"/>
                  <a:pt x="1056" y="35"/>
                  <a:pt x="753" y="13"/>
                </a:cubicBezTo>
                <a:cubicBezTo>
                  <a:pt x="556" y="0"/>
                  <a:pt x="367" y="66"/>
                  <a:pt x="223" y="200"/>
                </a:cubicBezTo>
                <a:cubicBezTo>
                  <a:pt x="81" y="333"/>
                  <a:pt x="0" y="521"/>
                  <a:pt x="0" y="715"/>
                </a:cubicBezTo>
                <a:cubicBezTo>
                  <a:pt x="0" y="811"/>
                  <a:pt x="19" y="904"/>
                  <a:pt x="56" y="992"/>
                </a:cubicBezTo>
                <a:cubicBezTo>
                  <a:pt x="56" y="994"/>
                  <a:pt x="56" y="994"/>
                  <a:pt x="56" y="994"/>
                </a:cubicBezTo>
                <a:cubicBezTo>
                  <a:pt x="59" y="997"/>
                  <a:pt x="59" y="997"/>
                  <a:pt x="59" y="997"/>
                </a:cubicBezTo>
                <a:cubicBezTo>
                  <a:pt x="68" y="1013"/>
                  <a:pt x="97" y="1063"/>
                  <a:pt x="132" y="1125"/>
                </a:cubicBezTo>
                <a:cubicBezTo>
                  <a:pt x="187" y="1223"/>
                  <a:pt x="258" y="1352"/>
                  <a:pt x="286" y="1414"/>
                </a:cubicBezTo>
                <a:cubicBezTo>
                  <a:pt x="305" y="1459"/>
                  <a:pt x="340" y="1559"/>
                  <a:pt x="365" y="1636"/>
                </a:cubicBezTo>
                <a:cubicBezTo>
                  <a:pt x="373" y="1658"/>
                  <a:pt x="387" y="1676"/>
                  <a:pt x="405" y="1688"/>
                </a:cubicBezTo>
                <a:cubicBezTo>
                  <a:pt x="405" y="1773"/>
                  <a:pt x="405" y="1773"/>
                  <a:pt x="405" y="1773"/>
                </a:cubicBezTo>
                <a:cubicBezTo>
                  <a:pt x="405" y="1816"/>
                  <a:pt x="405" y="1816"/>
                  <a:pt x="405" y="1816"/>
                </a:cubicBezTo>
                <a:cubicBezTo>
                  <a:pt x="405" y="1884"/>
                  <a:pt x="405" y="1884"/>
                  <a:pt x="405" y="1884"/>
                </a:cubicBezTo>
                <a:cubicBezTo>
                  <a:pt x="405" y="1926"/>
                  <a:pt x="405" y="1926"/>
                  <a:pt x="405" y="1926"/>
                </a:cubicBezTo>
                <a:cubicBezTo>
                  <a:pt x="405" y="1948"/>
                  <a:pt x="405" y="1948"/>
                  <a:pt x="405" y="1948"/>
                </a:cubicBezTo>
                <a:cubicBezTo>
                  <a:pt x="405" y="1986"/>
                  <a:pt x="430" y="2018"/>
                  <a:pt x="464" y="2031"/>
                </a:cubicBezTo>
                <a:cubicBezTo>
                  <a:pt x="467" y="2096"/>
                  <a:pt x="520" y="2147"/>
                  <a:pt x="585" y="2147"/>
                </a:cubicBezTo>
                <a:cubicBezTo>
                  <a:pt x="820" y="2147"/>
                  <a:pt x="820" y="2147"/>
                  <a:pt x="820" y="2147"/>
                </a:cubicBezTo>
                <a:cubicBezTo>
                  <a:pt x="886" y="2147"/>
                  <a:pt x="939" y="2096"/>
                  <a:pt x="942" y="2031"/>
                </a:cubicBezTo>
                <a:cubicBezTo>
                  <a:pt x="976" y="2019"/>
                  <a:pt x="1000" y="1986"/>
                  <a:pt x="1000" y="1948"/>
                </a:cubicBezTo>
                <a:cubicBezTo>
                  <a:pt x="1000" y="1926"/>
                  <a:pt x="1000" y="1926"/>
                  <a:pt x="1000" y="1926"/>
                </a:cubicBezTo>
                <a:cubicBezTo>
                  <a:pt x="1000" y="1884"/>
                  <a:pt x="1000" y="1884"/>
                  <a:pt x="1000" y="1884"/>
                </a:cubicBezTo>
                <a:cubicBezTo>
                  <a:pt x="1000" y="1816"/>
                  <a:pt x="1000" y="1816"/>
                  <a:pt x="1000" y="1816"/>
                </a:cubicBezTo>
                <a:cubicBezTo>
                  <a:pt x="1000" y="1773"/>
                  <a:pt x="1000" y="1773"/>
                  <a:pt x="1000" y="1773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1019" y="1676"/>
                  <a:pt x="1033" y="1658"/>
                  <a:pt x="1041" y="1636"/>
                </a:cubicBezTo>
                <a:cubicBezTo>
                  <a:pt x="1076" y="1528"/>
                  <a:pt x="1105" y="1449"/>
                  <a:pt x="1120" y="1414"/>
                </a:cubicBezTo>
                <a:cubicBezTo>
                  <a:pt x="1148" y="1351"/>
                  <a:pt x="1221" y="1219"/>
                  <a:pt x="1266" y="1139"/>
                </a:cubicBezTo>
                <a:cubicBezTo>
                  <a:pt x="1275" y="1139"/>
                  <a:pt x="1275" y="1139"/>
                  <a:pt x="1275" y="1139"/>
                </a:cubicBezTo>
                <a:cubicBezTo>
                  <a:pt x="1275" y="1123"/>
                  <a:pt x="1275" y="1123"/>
                  <a:pt x="1275" y="1123"/>
                </a:cubicBezTo>
                <a:cubicBezTo>
                  <a:pt x="1308" y="1063"/>
                  <a:pt x="1336" y="1015"/>
                  <a:pt x="1346" y="999"/>
                </a:cubicBezTo>
                <a:cubicBezTo>
                  <a:pt x="1347" y="997"/>
                  <a:pt x="1348" y="995"/>
                  <a:pt x="1349" y="993"/>
                </a:cubicBezTo>
                <a:cubicBezTo>
                  <a:pt x="1353" y="989"/>
                  <a:pt x="1353" y="989"/>
                  <a:pt x="1353" y="989"/>
                </a:cubicBezTo>
                <a:cubicBezTo>
                  <a:pt x="1353" y="985"/>
                  <a:pt x="1353" y="985"/>
                  <a:pt x="1353" y="985"/>
                </a:cubicBezTo>
                <a:cubicBezTo>
                  <a:pt x="1410" y="847"/>
                  <a:pt x="1422" y="696"/>
                  <a:pt x="1387" y="549"/>
                </a:cubicBezTo>
                <a:close/>
                <a:moveTo>
                  <a:pt x="820" y="2105"/>
                </a:moveTo>
                <a:cubicBezTo>
                  <a:pt x="585" y="2105"/>
                  <a:pt x="585" y="2105"/>
                  <a:pt x="585" y="2105"/>
                </a:cubicBezTo>
                <a:cubicBezTo>
                  <a:pt x="545" y="2105"/>
                  <a:pt x="512" y="2075"/>
                  <a:pt x="506" y="2037"/>
                </a:cubicBezTo>
                <a:cubicBezTo>
                  <a:pt x="900" y="2037"/>
                  <a:pt x="900" y="2037"/>
                  <a:pt x="900" y="2037"/>
                </a:cubicBezTo>
                <a:cubicBezTo>
                  <a:pt x="894" y="2075"/>
                  <a:pt x="861" y="2105"/>
                  <a:pt x="820" y="2105"/>
                </a:cubicBezTo>
                <a:close/>
                <a:moveTo>
                  <a:pt x="958" y="1948"/>
                </a:moveTo>
                <a:cubicBezTo>
                  <a:pt x="958" y="1974"/>
                  <a:pt x="937" y="1995"/>
                  <a:pt x="912" y="1995"/>
                </a:cubicBezTo>
                <a:cubicBezTo>
                  <a:pt x="494" y="1995"/>
                  <a:pt x="494" y="1995"/>
                  <a:pt x="494" y="1995"/>
                </a:cubicBezTo>
                <a:cubicBezTo>
                  <a:pt x="468" y="1995"/>
                  <a:pt x="448" y="1974"/>
                  <a:pt x="448" y="1948"/>
                </a:cubicBezTo>
                <a:cubicBezTo>
                  <a:pt x="448" y="1926"/>
                  <a:pt x="448" y="1926"/>
                  <a:pt x="448" y="1926"/>
                </a:cubicBezTo>
                <a:cubicBezTo>
                  <a:pt x="958" y="1926"/>
                  <a:pt x="958" y="1926"/>
                  <a:pt x="958" y="1926"/>
                </a:cubicBezTo>
                <a:lnTo>
                  <a:pt x="958" y="1948"/>
                </a:lnTo>
                <a:close/>
                <a:moveTo>
                  <a:pt x="958" y="1884"/>
                </a:moveTo>
                <a:cubicBezTo>
                  <a:pt x="448" y="1884"/>
                  <a:pt x="448" y="1884"/>
                  <a:pt x="448" y="1884"/>
                </a:cubicBezTo>
                <a:cubicBezTo>
                  <a:pt x="448" y="1816"/>
                  <a:pt x="448" y="1816"/>
                  <a:pt x="448" y="1816"/>
                </a:cubicBezTo>
                <a:cubicBezTo>
                  <a:pt x="958" y="1816"/>
                  <a:pt x="958" y="1816"/>
                  <a:pt x="958" y="1816"/>
                </a:cubicBezTo>
                <a:lnTo>
                  <a:pt x="958" y="1884"/>
                </a:lnTo>
                <a:close/>
                <a:moveTo>
                  <a:pt x="958" y="1705"/>
                </a:moveTo>
                <a:cubicBezTo>
                  <a:pt x="958" y="1773"/>
                  <a:pt x="958" y="1773"/>
                  <a:pt x="958" y="1773"/>
                </a:cubicBezTo>
                <a:cubicBezTo>
                  <a:pt x="448" y="1773"/>
                  <a:pt x="448" y="1773"/>
                  <a:pt x="448" y="1773"/>
                </a:cubicBezTo>
                <a:cubicBezTo>
                  <a:pt x="448" y="1705"/>
                  <a:pt x="448" y="1705"/>
                  <a:pt x="448" y="1705"/>
                </a:cubicBezTo>
                <a:cubicBezTo>
                  <a:pt x="461" y="1705"/>
                  <a:pt x="461" y="1705"/>
                  <a:pt x="461" y="1705"/>
                </a:cubicBezTo>
                <a:cubicBezTo>
                  <a:pt x="598" y="1705"/>
                  <a:pt x="598" y="1705"/>
                  <a:pt x="598" y="1705"/>
                </a:cubicBezTo>
                <a:cubicBezTo>
                  <a:pt x="808" y="1705"/>
                  <a:pt x="808" y="1705"/>
                  <a:pt x="808" y="1705"/>
                </a:cubicBezTo>
                <a:cubicBezTo>
                  <a:pt x="944" y="1705"/>
                  <a:pt x="944" y="1705"/>
                  <a:pt x="944" y="1705"/>
                </a:cubicBezTo>
                <a:lnTo>
                  <a:pt x="958" y="1705"/>
                </a:lnTo>
                <a:close/>
                <a:moveTo>
                  <a:pt x="616" y="1182"/>
                </a:moveTo>
                <a:cubicBezTo>
                  <a:pt x="541" y="1040"/>
                  <a:pt x="541" y="1040"/>
                  <a:pt x="541" y="1040"/>
                </a:cubicBezTo>
                <a:cubicBezTo>
                  <a:pt x="691" y="1138"/>
                  <a:pt x="691" y="1138"/>
                  <a:pt x="691" y="1138"/>
                </a:cubicBezTo>
                <a:cubicBezTo>
                  <a:pt x="698" y="1142"/>
                  <a:pt x="707" y="1142"/>
                  <a:pt x="714" y="1138"/>
                </a:cubicBezTo>
                <a:cubicBezTo>
                  <a:pt x="865" y="1040"/>
                  <a:pt x="865" y="1040"/>
                  <a:pt x="865" y="1040"/>
                </a:cubicBezTo>
                <a:cubicBezTo>
                  <a:pt x="789" y="1182"/>
                  <a:pt x="789" y="1182"/>
                  <a:pt x="789" y="1182"/>
                </a:cubicBezTo>
                <a:cubicBezTo>
                  <a:pt x="788" y="1185"/>
                  <a:pt x="787" y="1189"/>
                  <a:pt x="787" y="1192"/>
                </a:cubicBezTo>
                <a:cubicBezTo>
                  <a:pt x="787" y="1663"/>
                  <a:pt x="787" y="1663"/>
                  <a:pt x="787" y="1663"/>
                </a:cubicBezTo>
                <a:cubicBezTo>
                  <a:pt x="619" y="1663"/>
                  <a:pt x="619" y="1663"/>
                  <a:pt x="619" y="1663"/>
                </a:cubicBezTo>
                <a:cubicBezTo>
                  <a:pt x="619" y="1192"/>
                  <a:pt x="619" y="1192"/>
                  <a:pt x="619" y="1192"/>
                </a:cubicBezTo>
                <a:cubicBezTo>
                  <a:pt x="619" y="1189"/>
                  <a:pt x="618" y="1185"/>
                  <a:pt x="616" y="1182"/>
                </a:cubicBezTo>
                <a:close/>
                <a:moveTo>
                  <a:pt x="1313" y="972"/>
                </a:moveTo>
                <a:cubicBezTo>
                  <a:pt x="1310" y="976"/>
                  <a:pt x="1310" y="976"/>
                  <a:pt x="1310" y="976"/>
                </a:cubicBezTo>
                <a:cubicBezTo>
                  <a:pt x="1300" y="993"/>
                  <a:pt x="1273" y="1039"/>
                  <a:pt x="1241" y="1097"/>
                </a:cubicBezTo>
                <a:cubicBezTo>
                  <a:pt x="1235" y="1107"/>
                  <a:pt x="1235" y="1107"/>
                  <a:pt x="1235" y="1107"/>
                </a:cubicBezTo>
                <a:cubicBezTo>
                  <a:pt x="1190" y="1187"/>
                  <a:pt x="1111" y="1329"/>
                  <a:pt x="1082" y="1397"/>
                </a:cubicBezTo>
                <a:cubicBezTo>
                  <a:pt x="1061" y="1443"/>
                  <a:pt x="1026" y="1545"/>
                  <a:pt x="1001" y="1622"/>
                </a:cubicBezTo>
                <a:cubicBezTo>
                  <a:pt x="993" y="1647"/>
                  <a:pt x="970" y="1663"/>
                  <a:pt x="944" y="1663"/>
                </a:cubicBezTo>
                <a:cubicBezTo>
                  <a:pt x="829" y="1663"/>
                  <a:pt x="829" y="1663"/>
                  <a:pt x="829" y="1663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940" y="989"/>
                  <a:pt x="940" y="989"/>
                  <a:pt x="940" y="989"/>
                </a:cubicBezTo>
                <a:cubicBezTo>
                  <a:pt x="945" y="980"/>
                  <a:pt x="943" y="970"/>
                  <a:pt x="936" y="963"/>
                </a:cubicBezTo>
                <a:cubicBezTo>
                  <a:pt x="929" y="957"/>
                  <a:pt x="918" y="956"/>
                  <a:pt x="910" y="961"/>
                </a:cubicBezTo>
                <a:cubicBezTo>
                  <a:pt x="703" y="1095"/>
                  <a:pt x="703" y="1095"/>
                  <a:pt x="703" y="1095"/>
                </a:cubicBezTo>
                <a:cubicBezTo>
                  <a:pt x="495" y="961"/>
                  <a:pt x="495" y="961"/>
                  <a:pt x="495" y="961"/>
                </a:cubicBezTo>
                <a:cubicBezTo>
                  <a:pt x="487" y="956"/>
                  <a:pt x="477" y="957"/>
                  <a:pt x="470" y="963"/>
                </a:cubicBezTo>
                <a:cubicBezTo>
                  <a:pt x="463" y="970"/>
                  <a:pt x="461" y="980"/>
                  <a:pt x="465" y="989"/>
                </a:cubicBezTo>
                <a:cubicBezTo>
                  <a:pt x="577" y="1197"/>
                  <a:pt x="577" y="1197"/>
                  <a:pt x="577" y="1197"/>
                </a:cubicBezTo>
                <a:cubicBezTo>
                  <a:pt x="577" y="1663"/>
                  <a:pt x="577" y="1663"/>
                  <a:pt x="577" y="1663"/>
                </a:cubicBezTo>
                <a:cubicBezTo>
                  <a:pt x="461" y="1663"/>
                  <a:pt x="461" y="1663"/>
                  <a:pt x="461" y="1663"/>
                </a:cubicBezTo>
                <a:cubicBezTo>
                  <a:pt x="436" y="1663"/>
                  <a:pt x="413" y="1647"/>
                  <a:pt x="405" y="1622"/>
                </a:cubicBezTo>
                <a:cubicBezTo>
                  <a:pt x="380" y="1545"/>
                  <a:pt x="345" y="1443"/>
                  <a:pt x="324" y="1397"/>
                </a:cubicBezTo>
                <a:cubicBezTo>
                  <a:pt x="296" y="1334"/>
                  <a:pt x="224" y="1203"/>
                  <a:pt x="169" y="1104"/>
                </a:cubicBezTo>
                <a:cubicBezTo>
                  <a:pt x="134" y="1042"/>
                  <a:pt x="105" y="992"/>
                  <a:pt x="96" y="976"/>
                </a:cubicBezTo>
                <a:cubicBezTo>
                  <a:pt x="94" y="974"/>
                  <a:pt x="94" y="974"/>
                  <a:pt x="94" y="974"/>
                </a:cubicBezTo>
                <a:cubicBezTo>
                  <a:pt x="59" y="892"/>
                  <a:pt x="42" y="805"/>
                  <a:pt x="42" y="715"/>
                </a:cubicBezTo>
                <a:cubicBezTo>
                  <a:pt x="42" y="532"/>
                  <a:pt x="118" y="356"/>
                  <a:pt x="252" y="231"/>
                </a:cubicBezTo>
                <a:cubicBezTo>
                  <a:pt x="388" y="105"/>
                  <a:pt x="564" y="42"/>
                  <a:pt x="750" y="55"/>
                </a:cubicBezTo>
                <a:cubicBezTo>
                  <a:pt x="1035" y="75"/>
                  <a:pt x="1280" y="282"/>
                  <a:pt x="1346" y="558"/>
                </a:cubicBezTo>
                <a:cubicBezTo>
                  <a:pt x="1379" y="698"/>
                  <a:pt x="1367" y="841"/>
                  <a:pt x="1313" y="972"/>
                </a:cubicBezTo>
                <a:close/>
                <a:moveTo>
                  <a:pt x="911" y="278"/>
                </a:moveTo>
                <a:cubicBezTo>
                  <a:pt x="907" y="289"/>
                  <a:pt x="895" y="295"/>
                  <a:pt x="884" y="292"/>
                </a:cubicBezTo>
                <a:cubicBezTo>
                  <a:pt x="834" y="275"/>
                  <a:pt x="782" y="267"/>
                  <a:pt x="729" y="267"/>
                </a:cubicBezTo>
                <a:cubicBezTo>
                  <a:pt x="453" y="267"/>
                  <a:pt x="229" y="491"/>
                  <a:pt x="229" y="767"/>
                </a:cubicBezTo>
                <a:cubicBezTo>
                  <a:pt x="229" y="778"/>
                  <a:pt x="219" y="788"/>
                  <a:pt x="208" y="788"/>
                </a:cubicBezTo>
                <a:cubicBezTo>
                  <a:pt x="196" y="788"/>
                  <a:pt x="187" y="778"/>
                  <a:pt x="187" y="767"/>
                </a:cubicBezTo>
                <a:cubicBezTo>
                  <a:pt x="187" y="468"/>
                  <a:pt x="430" y="225"/>
                  <a:pt x="729" y="225"/>
                </a:cubicBezTo>
                <a:cubicBezTo>
                  <a:pt x="786" y="225"/>
                  <a:pt x="843" y="234"/>
                  <a:pt x="898" y="251"/>
                </a:cubicBezTo>
                <a:cubicBezTo>
                  <a:pt x="909" y="255"/>
                  <a:pt x="915" y="267"/>
                  <a:pt x="911" y="2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412C493A-281F-7483-7EF8-FC6A38D3C1CE}"/>
              </a:ext>
            </a:extLst>
          </p:cNvPr>
          <p:cNvSpPr>
            <a:spLocks noEditPoints="1"/>
          </p:cNvSpPr>
          <p:nvPr/>
        </p:nvSpPr>
        <p:spPr bwMode="auto">
          <a:xfrm>
            <a:off x="4509749" y="4907398"/>
            <a:ext cx="833412" cy="752693"/>
          </a:xfrm>
          <a:custGeom>
            <a:avLst/>
            <a:gdLst>
              <a:gd name="T0" fmla="*/ 2581 w 3659"/>
              <a:gd name="T1" fmla="*/ 193 h 3301"/>
              <a:gd name="T2" fmla="*/ 1056 w 3659"/>
              <a:gd name="T3" fmla="*/ 182 h 3301"/>
              <a:gd name="T4" fmla="*/ 337 w 3659"/>
              <a:gd name="T5" fmla="*/ 905 h 3301"/>
              <a:gd name="T6" fmla="*/ 6 w 3659"/>
              <a:gd name="T7" fmla="*/ 1528 h 3301"/>
              <a:gd name="T8" fmla="*/ 3329 w 3659"/>
              <a:gd name="T9" fmla="*/ 2295 h 3301"/>
              <a:gd name="T10" fmla="*/ 3658 w 3659"/>
              <a:gd name="T11" fmla="*/ 1208 h 3301"/>
              <a:gd name="T12" fmla="*/ 508 w 3659"/>
              <a:gd name="T13" fmla="*/ 1193 h 3301"/>
              <a:gd name="T14" fmla="*/ 708 w 3659"/>
              <a:gd name="T15" fmla="*/ 1994 h 3301"/>
              <a:gd name="T16" fmla="*/ 2383 w 3659"/>
              <a:gd name="T17" fmla="*/ 1349 h 3301"/>
              <a:gd name="T18" fmla="*/ 1809 w 3659"/>
              <a:gd name="T19" fmla="*/ 606 h 3301"/>
              <a:gd name="T20" fmla="*/ 2362 w 3659"/>
              <a:gd name="T21" fmla="*/ 1328 h 3301"/>
              <a:gd name="T22" fmla="*/ 1612 w 3659"/>
              <a:gd name="T23" fmla="*/ 1454 h 3301"/>
              <a:gd name="T24" fmla="*/ 1032 w 3659"/>
              <a:gd name="T25" fmla="*/ 1314 h 3301"/>
              <a:gd name="T26" fmla="*/ 1032 w 3659"/>
              <a:gd name="T27" fmla="*/ 1314 h 3301"/>
              <a:gd name="T28" fmla="*/ 1659 w 3659"/>
              <a:gd name="T29" fmla="*/ 505 h 3301"/>
              <a:gd name="T30" fmla="*/ 1814 w 3659"/>
              <a:gd name="T31" fmla="*/ 70 h 3301"/>
              <a:gd name="T32" fmla="*/ 2529 w 3659"/>
              <a:gd name="T33" fmla="*/ 379 h 3301"/>
              <a:gd name="T34" fmla="*/ 1217 w 3659"/>
              <a:gd name="T35" fmla="*/ 448 h 3301"/>
              <a:gd name="T36" fmla="*/ 964 w 3659"/>
              <a:gd name="T37" fmla="*/ 1299 h 3301"/>
              <a:gd name="T38" fmla="*/ 1406 w 3659"/>
              <a:gd name="T39" fmla="*/ 2188 h 3301"/>
              <a:gd name="T40" fmla="*/ 1809 w 3659"/>
              <a:gd name="T41" fmla="*/ 2135 h 3301"/>
              <a:gd name="T42" fmla="*/ 1809 w 3659"/>
              <a:gd name="T43" fmla="*/ 1458 h 3301"/>
              <a:gd name="T44" fmla="*/ 1940 w 3659"/>
              <a:gd name="T45" fmla="*/ 2133 h 3301"/>
              <a:gd name="T46" fmla="*/ 2466 w 3659"/>
              <a:gd name="T47" fmla="*/ 1651 h 3301"/>
              <a:gd name="T48" fmla="*/ 2968 w 3659"/>
              <a:gd name="T49" fmla="*/ 1193 h 3301"/>
              <a:gd name="T50" fmla="*/ 3323 w 3659"/>
              <a:gd name="T51" fmla="*/ 1194 h 3301"/>
              <a:gd name="T52" fmla="*/ 3214 w 3659"/>
              <a:gd name="T53" fmla="*/ 926 h 3301"/>
              <a:gd name="T54" fmla="*/ 2641 w 3659"/>
              <a:gd name="T55" fmla="*/ 308 h 3301"/>
              <a:gd name="T56" fmla="*/ 2572 w 3659"/>
              <a:gd name="T57" fmla="*/ 308 h 3301"/>
              <a:gd name="T58" fmla="*/ 977 w 3659"/>
              <a:gd name="T59" fmla="*/ 307 h 3301"/>
              <a:gd name="T60" fmla="*/ 401 w 3659"/>
              <a:gd name="T61" fmla="*/ 947 h 3301"/>
              <a:gd name="T62" fmla="*/ 448 w 3659"/>
              <a:gd name="T63" fmla="*/ 1150 h 3301"/>
              <a:gd name="T64" fmla="*/ 228 w 3659"/>
              <a:gd name="T65" fmla="*/ 1651 h 3301"/>
              <a:gd name="T66" fmla="*/ 1734 w 3659"/>
              <a:gd name="T67" fmla="*/ 3224 h 3301"/>
              <a:gd name="T68" fmla="*/ 1809 w 3659"/>
              <a:gd name="T69" fmla="*/ 2871 h 3301"/>
              <a:gd name="T70" fmla="*/ 1809 w 3659"/>
              <a:gd name="T71" fmla="*/ 2871 h 3301"/>
              <a:gd name="T72" fmla="*/ 2265 w 3659"/>
              <a:gd name="T73" fmla="*/ 2847 h 3301"/>
              <a:gd name="T74" fmla="*/ 2374 w 3659"/>
              <a:gd name="T75" fmla="*/ 2763 h 3301"/>
              <a:gd name="T76" fmla="*/ 1491 w 3659"/>
              <a:gd name="T77" fmla="*/ 3189 h 3301"/>
              <a:gd name="T78" fmla="*/ 753 w 3659"/>
              <a:gd name="T79" fmla="*/ 2647 h 3301"/>
              <a:gd name="T80" fmla="*/ 459 w 3659"/>
              <a:gd name="T81" fmla="*/ 2477 h 3301"/>
              <a:gd name="T82" fmla="*/ 709 w 3659"/>
              <a:gd name="T83" fmla="*/ 2705 h 3301"/>
              <a:gd name="T84" fmla="*/ 2762 w 3659"/>
              <a:gd name="T85" fmla="*/ 2753 h 3301"/>
              <a:gd name="T86" fmla="*/ 2820 w 3659"/>
              <a:gd name="T87" fmla="*/ 2663 h 3301"/>
              <a:gd name="T88" fmla="*/ 3154 w 3659"/>
              <a:gd name="T89" fmla="*/ 2482 h 3301"/>
              <a:gd name="T90" fmla="*/ 3277 w 3659"/>
              <a:gd name="T91" fmla="*/ 2145 h 3301"/>
              <a:gd name="T92" fmla="*/ 1607 w 3659"/>
              <a:gd name="T93" fmla="*/ 2797 h 3301"/>
              <a:gd name="T94" fmla="*/ 243 w 3659"/>
              <a:gd name="T95" fmla="*/ 1893 h 3301"/>
              <a:gd name="T96" fmla="*/ 172 w 3659"/>
              <a:gd name="T97" fmla="*/ 1710 h 3301"/>
              <a:gd name="T98" fmla="*/ 408 w 3659"/>
              <a:gd name="T99" fmla="*/ 1900 h 3301"/>
              <a:gd name="T100" fmla="*/ 1656 w 3659"/>
              <a:gd name="T101" fmla="*/ 2257 h 3301"/>
              <a:gd name="T102" fmla="*/ 2689 w 3659"/>
              <a:gd name="T103" fmla="*/ 1593 h 3301"/>
              <a:gd name="T104" fmla="*/ 3496 w 3659"/>
              <a:gd name="T105" fmla="*/ 2364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59" h="3301">
                <a:moveTo>
                  <a:pt x="3648" y="1181"/>
                </a:moveTo>
                <a:cubicBezTo>
                  <a:pt x="3641" y="1173"/>
                  <a:pt x="3631" y="1170"/>
                  <a:pt x="3621" y="1171"/>
                </a:cubicBezTo>
                <a:cubicBezTo>
                  <a:pt x="3393" y="1189"/>
                  <a:pt x="3393" y="1189"/>
                  <a:pt x="3393" y="1189"/>
                </a:cubicBezTo>
                <a:cubicBezTo>
                  <a:pt x="3266" y="751"/>
                  <a:pt x="2967" y="397"/>
                  <a:pt x="2581" y="193"/>
                </a:cubicBezTo>
                <a:cubicBezTo>
                  <a:pt x="2578" y="190"/>
                  <a:pt x="2574" y="188"/>
                  <a:pt x="2571" y="187"/>
                </a:cubicBezTo>
                <a:cubicBezTo>
                  <a:pt x="2340" y="67"/>
                  <a:pt x="2081" y="0"/>
                  <a:pt x="1809" y="0"/>
                </a:cubicBezTo>
                <a:cubicBezTo>
                  <a:pt x="1806" y="0"/>
                  <a:pt x="1804" y="0"/>
                  <a:pt x="1801" y="0"/>
                </a:cubicBezTo>
                <a:cubicBezTo>
                  <a:pt x="1533" y="2"/>
                  <a:pt x="1280" y="67"/>
                  <a:pt x="1056" y="182"/>
                </a:cubicBezTo>
                <a:cubicBezTo>
                  <a:pt x="1050" y="183"/>
                  <a:pt x="1043" y="185"/>
                  <a:pt x="1038" y="190"/>
                </a:cubicBezTo>
                <a:cubicBezTo>
                  <a:pt x="1037" y="191"/>
                  <a:pt x="1036" y="192"/>
                  <a:pt x="1034" y="194"/>
                </a:cubicBezTo>
                <a:cubicBezTo>
                  <a:pt x="739" y="351"/>
                  <a:pt x="497" y="596"/>
                  <a:pt x="343" y="894"/>
                </a:cubicBezTo>
                <a:cubicBezTo>
                  <a:pt x="340" y="897"/>
                  <a:pt x="339" y="901"/>
                  <a:pt x="337" y="905"/>
                </a:cubicBezTo>
                <a:cubicBezTo>
                  <a:pt x="230" y="1115"/>
                  <a:pt x="167" y="1351"/>
                  <a:pt x="160" y="1602"/>
                </a:cubicBezTo>
                <a:cubicBezTo>
                  <a:pt x="126" y="1567"/>
                  <a:pt x="95" y="1532"/>
                  <a:pt x="65" y="1495"/>
                </a:cubicBezTo>
                <a:cubicBezTo>
                  <a:pt x="55" y="1482"/>
                  <a:pt x="36" y="1479"/>
                  <a:pt x="21" y="1487"/>
                </a:cubicBezTo>
                <a:cubicBezTo>
                  <a:pt x="7" y="1495"/>
                  <a:pt x="0" y="1513"/>
                  <a:pt x="6" y="1528"/>
                </a:cubicBezTo>
                <a:cubicBezTo>
                  <a:pt x="58" y="1675"/>
                  <a:pt x="117" y="1806"/>
                  <a:pt x="181" y="1923"/>
                </a:cubicBezTo>
                <a:cubicBezTo>
                  <a:pt x="311" y="2704"/>
                  <a:pt x="967" y="3275"/>
                  <a:pt x="1755" y="3300"/>
                </a:cubicBezTo>
                <a:cubicBezTo>
                  <a:pt x="1773" y="3301"/>
                  <a:pt x="1791" y="3301"/>
                  <a:pt x="1809" y="3301"/>
                </a:cubicBezTo>
                <a:cubicBezTo>
                  <a:pt x="2468" y="3301"/>
                  <a:pt x="3072" y="2899"/>
                  <a:pt x="3329" y="2295"/>
                </a:cubicBezTo>
                <a:cubicBezTo>
                  <a:pt x="3500" y="2466"/>
                  <a:pt x="3500" y="2466"/>
                  <a:pt x="3500" y="2466"/>
                </a:cubicBezTo>
                <a:cubicBezTo>
                  <a:pt x="3510" y="2476"/>
                  <a:pt x="3524" y="2479"/>
                  <a:pt x="3536" y="2474"/>
                </a:cubicBezTo>
                <a:cubicBezTo>
                  <a:pt x="3549" y="2469"/>
                  <a:pt x="3558" y="2458"/>
                  <a:pt x="3559" y="2444"/>
                </a:cubicBezTo>
                <a:cubicBezTo>
                  <a:pt x="3658" y="1208"/>
                  <a:pt x="3658" y="1208"/>
                  <a:pt x="3658" y="1208"/>
                </a:cubicBezTo>
                <a:cubicBezTo>
                  <a:pt x="3659" y="1198"/>
                  <a:pt x="3655" y="1188"/>
                  <a:pt x="3648" y="1181"/>
                </a:cubicBezTo>
                <a:close/>
                <a:moveTo>
                  <a:pt x="461" y="1853"/>
                </a:moveTo>
                <a:cubicBezTo>
                  <a:pt x="454" y="1786"/>
                  <a:pt x="450" y="1718"/>
                  <a:pt x="450" y="1651"/>
                </a:cubicBezTo>
                <a:cubicBezTo>
                  <a:pt x="450" y="1492"/>
                  <a:pt x="470" y="1338"/>
                  <a:pt x="508" y="1193"/>
                </a:cubicBezTo>
                <a:cubicBezTo>
                  <a:pt x="616" y="1263"/>
                  <a:pt x="770" y="1322"/>
                  <a:pt x="957" y="1367"/>
                </a:cubicBezTo>
                <a:cubicBezTo>
                  <a:pt x="949" y="1459"/>
                  <a:pt x="944" y="1554"/>
                  <a:pt x="944" y="1651"/>
                </a:cubicBezTo>
                <a:cubicBezTo>
                  <a:pt x="944" y="1789"/>
                  <a:pt x="953" y="1926"/>
                  <a:pt x="971" y="2059"/>
                </a:cubicBezTo>
                <a:cubicBezTo>
                  <a:pt x="878" y="2041"/>
                  <a:pt x="789" y="2019"/>
                  <a:pt x="708" y="1994"/>
                </a:cubicBezTo>
                <a:cubicBezTo>
                  <a:pt x="708" y="1994"/>
                  <a:pt x="708" y="1994"/>
                  <a:pt x="708" y="1994"/>
                </a:cubicBezTo>
                <a:cubicBezTo>
                  <a:pt x="622" y="1953"/>
                  <a:pt x="540" y="1905"/>
                  <a:pt x="461" y="1853"/>
                </a:cubicBezTo>
                <a:close/>
                <a:moveTo>
                  <a:pt x="2362" y="1328"/>
                </a:moveTo>
                <a:cubicBezTo>
                  <a:pt x="2383" y="1349"/>
                  <a:pt x="2383" y="1349"/>
                  <a:pt x="2383" y="1349"/>
                </a:cubicBezTo>
                <a:cubicBezTo>
                  <a:pt x="2202" y="1375"/>
                  <a:pt x="2010" y="1389"/>
                  <a:pt x="1809" y="1389"/>
                </a:cubicBezTo>
                <a:cubicBezTo>
                  <a:pt x="1766" y="1389"/>
                  <a:pt x="1724" y="1388"/>
                  <a:pt x="1682" y="1387"/>
                </a:cubicBezTo>
                <a:cubicBezTo>
                  <a:pt x="1687" y="1074"/>
                  <a:pt x="1701" y="811"/>
                  <a:pt x="1719" y="604"/>
                </a:cubicBezTo>
                <a:cubicBezTo>
                  <a:pt x="1749" y="605"/>
                  <a:pt x="1779" y="606"/>
                  <a:pt x="1809" y="606"/>
                </a:cubicBezTo>
                <a:cubicBezTo>
                  <a:pt x="1954" y="606"/>
                  <a:pt x="2102" y="593"/>
                  <a:pt x="2232" y="566"/>
                </a:cubicBezTo>
                <a:cubicBezTo>
                  <a:pt x="2302" y="762"/>
                  <a:pt x="2353" y="1004"/>
                  <a:pt x="2379" y="1271"/>
                </a:cubicBezTo>
                <a:cubicBezTo>
                  <a:pt x="2368" y="1273"/>
                  <a:pt x="2358" y="1281"/>
                  <a:pt x="2354" y="1292"/>
                </a:cubicBezTo>
                <a:cubicBezTo>
                  <a:pt x="2350" y="1305"/>
                  <a:pt x="2353" y="1319"/>
                  <a:pt x="2362" y="1328"/>
                </a:cubicBezTo>
                <a:close/>
                <a:moveTo>
                  <a:pt x="1043" y="2072"/>
                </a:moveTo>
                <a:cubicBezTo>
                  <a:pt x="1024" y="1935"/>
                  <a:pt x="1013" y="1794"/>
                  <a:pt x="1013" y="1651"/>
                </a:cubicBezTo>
                <a:cubicBezTo>
                  <a:pt x="1013" y="1559"/>
                  <a:pt x="1017" y="1470"/>
                  <a:pt x="1025" y="1383"/>
                </a:cubicBezTo>
                <a:cubicBezTo>
                  <a:pt x="1199" y="1420"/>
                  <a:pt x="1398" y="1444"/>
                  <a:pt x="1612" y="1454"/>
                </a:cubicBezTo>
                <a:cubicBezTo>
                  <a:pt x="1612" y="1519"/>
                  <a:pt x="1611" y="1584"/>
                  <a:pt x="1611" y="1651"/>
                </a:cubicBezTo>
                <a:cubicBezTo>
                  <a:pt x="1611" y="1815"/>
                  <a:pt x="1614" y="1976"/>
                  <a:pt x="1619" y="2131"/>
                </a:cubicBezTo>
                <a:cubicBezTo>
                  <a:pt x="1415" y="2123"/>
                  <a:pt x="1220" y="2103"/>
                  <a:pt x="1043" y="2072"/>
                </a:cubicBezTo>
                <a:close/>
                <a:moveTo>
                  <a:pt x="1032" y="1314"/>
                </a:moveTo>
                <a:cubicBezTo>
                  <a:pt x="1065" y="1012"/>
                  <a:pt x="1141" y="742"/>
                  <a:pt x="1247" y="531"/>
                </a:cubicBezTo>
                <a:cubicBezTo>
                  <a:pt x="1363" y="568"/>
                  <a:pt x="1504" y="591"/>
                  <a:pt x="1650" y="601"/>
                </a:cubicBezTo>
                <a:cubicBezTo>
                  <a:pt x="1631" y="826"/>
                  <a:pt x="1618" y="1095"/>
                  <a:pt x="1613" y="1385"/>
                </a:cubicBezTo>
                <a:cubicBezTo>
                  <a:pt x="1395" y="1375"/>
                  <a:pt x="1199" y="1350"/>
                  <a:pt x="1032" y="1314"/>
                </a:cubicBezTo>
                <a:close/>
                <a:moveTo>
                  <a:pt x="1656" y="532"/>
                </a:moveTo>
                <a:cubicBezTo>
                  <a:pt x="1508" y="523"/>
                  <a:pt x="1380" y="500"/>
                  <a:pt x="1280" y="470"/>
                </a:cubicBezTo>
                <a:cubicBezTo>
                  <a:pt x="1404" y="252"/>
                  <a:pt x="1561" y="108"/>
                  <a:pt x="1735" y="76"/>
                </a:cubicBezTo>
                <a:cubicBezTo>
                  <a:pt x="1710" y="143"/>
                  <a:pt x="1683" y="269"/>
                  <a:pt x="1659" y="505"/>
                </a:cubicBezTo>
                <a:cubicBezTo>
                  <a:pt x="1658" y="514"/>
                  <a:pt x="1657" y="523"/>
                  <a:pt x="1656" y="532"/>
                </a:cubicBezTo>
                <a:close/>
                <a:moveTo>
                  <a:pt x="1809" y="537"/>
                </a:moveTo>
                <a:cubicBezTo>
                  <a:pt x="1780" y="537"/>
                  <a:pt x="1753" y="536"/>
                  <a:pt x="1725" y="536"/>
                </a:cubicBezTo>
                <a:cubicBezTo>
                  <a:pt x="1752" y="262"/>
                  <a:pt x="1786" y="101"/>
                  <a:pt x="1814" y="70"/>
                </a:cubicBezTo>
                <a:cubicBezTo>
                  <a:pt x="1965" y="74"/>
                  <a:pt x="2103" y="238"/>
                  <a:pt x="2208" y="501"/>
                </a:cubicBezTo>
                <a:cubicBezTo>
                  <a:pt x="2095" y="523"/>
                  <a:pt x="1959" y="537"/>
                  <a:pt x="1809" y="537"/>
                </a:cubicBezTo>
                <a:close/>
                <a:moveTo>
                  <a:pt x="2035" y="97"/>
                </a:moveTo>
                <a:cubicBezTo>
                  <a:pt x="2216" y="142"/>
                  <a:pt x="2385" y="240"/>
                  <a:pt x="2529" y="379"/>
                </a:cubicBezTo>
                <a:cubicBezTo>
                  <a:pt x="2481" y="419"/>
                  <a:pt x="2394" y="457"/>
                  <a:pt x="2278" y="486"/>
                </a:cubicBezTo>
                <a:cubicBezTo>
                  <a:pt x="2211" y="314"/>
                  <a:pt x="2128" y="181"/>
                  <a:pt x="2035" y="97"/>
                </a:cubicBezTo>
                <a:close/>
                <a:moveTo>
                  <a:pt x="1497" y="111"/>
                </a:moveTo>
                <a:cubicBezTo>
                  <a:pt x="1392" y="189"/>
                  <a:pt x="1297" y="304"/>
                  <a:pt x="1217" y="448"/>
                </a:cubicBezTo>
                <a:cubicBezTo>
                  <a:pt x="1130" y="415"/>
                  <a:pt x="1073" y="376"/>
                  <a:pt x="1053" y="337"/>
                </a:cubicBezTo>
                <a:cubicBezTo>
                  <a:pt x="1186" y="233"/>
                  <a:pt x="1336" y="156"/>
                  <a:pt x="1497" y="111"/>
                </a:cubicBezTo>
                <a:close/>
                <a:moveTo>
                  <a:pt x="1185" y="510"/>
                </a:moveTo>
                <a:cubicBezTo>
                  <a:pt x="1076" y="725"/>
                  <a:pt x="999" y="997"/>
                  <a:pt x="964" y="1299"/>
                </a:cubicBezTo>
                <a:cubicBezTo>
                  <a:pt x="773" y="1252"/>
                  <a:pt x="624" y="1191"/>
                  <a:pt x="527" y="1124"/>
                </a:cubicBezTo>
                <a:cubicBezTo>
                  <a:pt x="618" y="825"/>
                  <a:pt x="784" y="568"/>
                  <a:pt x="999" y="382"/>
                </a:cubicBezTo>
                <a:cubicBezTo>
                  <a:pt x="1032" y="433"/>
                  <a:pt x="1098" y="476"/>
                  <a:pt x="1185" y="510"/>
                </a:cubicBezTo>
                <a:close/>
                <a:moveTo>
                  <a:pt x="1406" y="2188"/>
                </a:moveTo>
                <a:cubicBezTo>
                  <a:pt x="1396" y="2187"/>
                  <a:pt x="1386" y="2186"/>
                  <a:pt x="1376" y="2185"/>
                </a:cubicBezTo>
                <a:cubicBezTo>
                  <a:pt x="1386" y="2186"/>
                  <a:pt x="1396" y="2187"/>
                  <a:pt x="1406" y="2188"/>
                </a:cubicBezTo>
                <a:close/>
                <a:moveTo>
                  <a:pt x="1940" y="2133"/>
                </a:moveTo>
                <a:cubicBezTo>
                  <a:pt x="1897" y="2134"/>
                  <a:pt x="1853" y="2135"/>
                  <a:pt x="1809" y="2135"/>
                </a:cubicBezTo>
                <a:cubicBezTo>
                  <a:pt x="1768" y="2135"/>
                  <a:pt x="1728" y="2134"/>
                  <a:pt x="1688" y="2133"/>
                </a:cubicBezTo>
                <a:cubicBezTo>
                  <a:pt x="1683" y="1977"/>
                  <a:pt x="1680" y="1816"/>
                  <a:pt x="1680" y="1651"/>
                </a:cubicBezTo>
                <a:cubicBezTo>
                  <a:pt x="1680" y="1584"/>
                  <a:pt x="1681" y="1519"/>
                  <a:pt x="1681" y="1456"/>
                </a:cubicBezTo>
                <a:cubicBezTo>
                  <a:pt x="1723" y="1458"/>
                  <a:pt x="1766" y="1458"/>
                  <a:pt x="1809" y="1458"/>
                </a:cubicBezTo>
                <a:cubicBezTo>
                  <a:pt x="2012" y="1458"/>
                  <a:pt x="2207" y="1444"/>
                  <a:pt x="2390" y="1418"/>
                </a:cubicBezTo>
                <a:cubicBezTo>
                  <a:pt x="2395" y="1494"/>
                  <a:pt x="2397" y="1572"/>
                  <a:pt x="2397" y="1651"/>
                </a:cubicBezTo>
                <a:cubicBezTo>
                  <a:pt x="2397" y="1725"/>
                  <a:pt x="2395" y="1799"/>
                  <a:pt x="2391" y="1872"/>
                </a:cubicBezTo>
                <a:cubicBezTo>
                  <a:pt x="2249" y="2006"/>
                  <a:pt x="2091" y="2087"/>
                  <a:pt x="1940" y="2133"/>
                </a:cubicBezTo>
                <a:close/>
                <a:moveTo>
                  <a:pt x="2460" y="1426"/>
                </a:moveTo>
                <a:cubicBezTo>
                  <a:pt x="2616" y="1582"/>
                  <a:pt x="2616" y="1582"/>
                  <a:pt x="2616" y="1582"/>
                </a:cubicBezTo>
                <a:cubicBezTo>
                  <a:pt x="2569" y="1664"/>
                  <a:pt x="2518" y="1735"/>
                  <a:pt x="2463" y="1797"/>
                </a:cubicBezTo>
                <a:cubicBezTo>
                  <a:pt x="2465" y="1748"/>
                  <a:pt x="2466" y="1699"/>
                  <a:pt x="2466" y="1651"/>
                </a:cubicBezTo>
                <a:cubicBezTo>
                  <a:pt x="2466" y="1574"/>
                  <a:pt x="2464" y="1499"/>
                  <a:pt x="2460" y="1426"/>
                </a:cubicBezTo>
                <a:close/>
                <a:moveTo>
                  <a:pt x="2302" y="550"/>
                </a:moveTo>
                <a:cubicBezTo>
                  <a:pt x="2420" y="521"/>
                  <a:pt x="2517" y="480"/>
                  <a:pt x="2577" y="428"/>
                </a:cubicBezTo>
                <a:cubicBezTo>
                  <a:pt x="2758" y="622"/>
                  <a:pt x="2897" y="885"/>
                  <a:pt x="2968" y="1193"/>
                </a:cubicBezTo>
                <a:cubicBezTo>
                  <a:pt x="2940" y="1206"/>
                  <a:pt x="2911" y="1218"/>
                  <a:pt x="2879" y="1230"/>
                </a:cubicBezTo>
                <a:cubicBezTo>
                  <a:pt x="2448" y="1264"/>
                  <a:pt x="2448" y="1264"/>
                  <a:pt x="2448" y="1264"/>
                </a:cubicBezTo>
                <a:cubicBezTo>
                  <a:pt x="2423" y="993"/>
                  <a:pt x="2373" y="750"/>
                  <a:pt x="2302" y="550"/>
                </a:cubicBezTo>
                <a:close/>
                <a:moveTo>
                  <a:pt x="3323" y="1194"/>
                </a:moveTo>
                <a:cubicBezTo>
                  <a:pt x="3078" y="1214"/>
                  <a:pt x="3078" y="1214"/>
                  <a:pt x="3078" y="1214"/>
                </a:cubicBezTo>
                <a:cubicBezTo>
                  <a:pt x="3173" y="1160"/>
                  <a:pt x="3236" y="1099"/>
                  <a:pt x="3266" y="1035"/>
                </a:cubicBezTo>
                <a:cubicBezTo>
                  <a:pt x="3287" y="1087"/>
                  <a:pt x="3307" y="1140"/>
                  <a:pt x="3323" y="1194"/>
                </a:cubicBezTo>
                <a:close/>
                <a:moveTo>
                  <a:pt x="3214" y="926"/>
                </a:moveTo>
                <a:cubicBezTo>
                  <a:pt x="3216" y="933"/>
                  <a:pt x="3217" y="940"/>
                  <a:pt x="3217" y="947"/>
                </a:cubicBezTo>
                <a:cubicBezTo>
                  <a:pt x="3217" y="1020"/>
                  <a:pt x="3151" y="1094"/>
                  <a:pt x="3031" y="1161"/>
                </a:cubicBezTo>
                <a:cubicBezTo>
                  <a:pt x="2956" y="846"/>
                  <a:pt x="2811" y="576"/>
                  <a:pt x="2622" y="376"/>
                </a:cubicBezTo>
                <a:cubicBezTo>
                  <a:pt x="2635" y="354"/>
                  <a:pt x="2641" y="332"/>
                  <a:pt x="2641" y="308"/>
                </a:cubicBezTo>
                <a:cubicBezTo>
                  <a:pt x="2641" y="308"/>
                  <a:pt x="2641" y="307"/>
                  <a:pt x="2641" y="307"/>
                </a:cubicBezTo>
                <a:cubicBezTo>
                  <a:pt x="2882" y="456"/>
                  <a:pt x="3082" y="669"/>
                  <a:pt x="3214" y="926"/>
                </a:cubicBezTo>
                <a:close/>
                <a:moveTo>
                  <a:pt x="2542" y="250"/>
                </a:moveTo>
                <a:cubicBezTo>
                  <a:pt x="2562" y="270"/>
                  <a:pt x="2572" y="289"/>
                  <a:pt x="2572" y="308"/>
                </a:cubicBezTo>
                <a:cubicBezTo>
                  <a:pt x="2572" y="313"/>
                  <a:pt x="2571" y="318"/>
                  <a:pt x="2570" y="323"/>
                </a:cubicBezTo>
                <a:cubicBezTo>
                  <a:pt x="2514" y="270"/>
                  <a:pt x="2455" y="223"/>
                  <a:pt x="2394" y="182"/>
                </a:cubicBezTo>
                <a:cubicBezTo>
                  <a:pt x="2444" y="202"/>
                  <a:pt x="2494" y="225"/>
                  <a:pt x="2542" y="250"/>
                </a:cubicBezTo>
                <a:close/>
                <a:moveTo>
                  <a:pt x="977" y="307"/>
                </a:moveTo>
                <a:cubicBezTo>
                  <a:pt x="977" y="307"/>
                  <a:pt x="976" y="308"/>
                  <a:pt x="976" y="308"/>
                </a:cubicBezTo>
                <a:cubicBezTo>
                  <a:pt x="976" y="309"/>
                  <a:pt x="977" y="310"/>
                  <a:pt x="977" y="311"/>
                </a:cubicBezTo>
                <a:cubicBezTo>
                  <a:pt x="748" y="501"/>
                  <a:pt x="569" y="767"/>
                  <a:pt x="470" y="1078"/>
                </a:cubicBezTo>
                <a:cubicBezTo>
                  <a:pt x="425" y="1035"/>
                  <a:pt x="401" y="991"/>
                  <a:pt x="401" y="947"/>
                </a:cubicBezTo>
                <a:cubicBezTo>
                  <a:pt x="401" y="941"/>
                  <a:pt x="402" y="935"/>
                  <a:pt x="403" y="928"/>
                </a:cubicBezTo>
                <a:cubicBezTo>
                  <a:pt x="535" y="673"/>
                  <a:pt x="734" y="458"/>
                  <a:pt x="977" y="307"/>
                </a:cubicBezTo>
                <a:close/>
                <a:moveTo>
                  <a:pt x="353" y="1034"/>
                </a:moveTo>
                <a:cubicBezTo>
                  <a:pt x="372" y="1075"/>
                  <a:pt x="404" y="1113"/>
                  <a:pt x="448" y="1150"/>
                </a:cubicBezTo>
                <a:cubicBezTo>
                  <a:pt x="404" y="1308"/>
                  <a:pt x="381" y="1476"/>
                  <a:pt x="381" y="1651"/>
                </a:cubicBezTo>
                <a:cubicBezTo>
                  <a:pt x="381" y="1701"/>
                  <a:pt x="383" y="1751"/>
                  <a:pt x="387" y="1801"/>
                </a:cubicBezTo>
                <a:cubicBezTo>
                  <a:pt x="332" y="1760"/>
                  <a:pt x="279" y="1716"/>
                  <a:pt x="230" y="1670"/>
                </a:cubicBezTo>
                <a:cubicBezTo>
                  <a:pt x="229" y="1664"/>
                  <a:pt x="228" y="1657"/>
                  <a:pt x="228" y="1651"/>
                </a:cubicBezTo>
                <a:cubicBezTo>
                  <a:pt x="228" y="1432"/>
                  <a:pt x="272" y="1224"/>
                  <a:pt x="353" y="1034"/>
                </a:cubicBezTo>
                <a:close/>
                <a:moveTo>
                  <a:pt x="1662" y="2869"/>
                </a:moveTo>
                <a:cubicBezTo>
                  <a:pt x="1664" y="2869"/>
                  <a:pt x="1665" y="2869"/>
                  <a:pt x="1667" y="2869"/>
                </a:cubicBezTo>
                <a:cubicBezTo>
                  <a:pt x="1688" y="3057"/>
                  <a:pt x="1711" y="3164"/>
                  <a:pt x="1734" y="3224"/>
                </a:cubicBezTo>
                <a:cubicBezTo>
                  <a:pt x="1570" y="3193"/>
                  <a:pt x="1412" y="3057"/>
                  <a:pt x="1287" y="2839"/>
                </a:cubicBezTo>
                <a:cubicBezTo>
                  <a:pt x="1394" y="2853"/>
                  <a:pt x="1507" y="2863"/>
                  <a:pt x="1624" y="2867"/>
                </a:cubicBezTo>
                <a:cubicBezTo>
                  <a:pt x="1636" y="2868"/>
                  <a:pt x="1649" y="2868"/>
                  <a:pt x="1662" y="2869"/>
                </a:cubicBezTo>
                <a:close/>
                <a:moveTo>
                  <a:pt x="1809" y="2871"/>
                </a:moveTo>
                <a:cubicBezTo>
                  <a:pt x="1939" y="2871"/>
                  <a:pt x="2065" y="2866"/>
                  <a:pt x="2186" y="2855"/>
                </a:cubicBezTo>
                <a:cubicBezTo>
                  <a:pt x="2081" y="3092"/>
                  <a:pt x="1949" y="3228"/>
                  <a:pt x="1815" y="3231"/>
                </a:cubicBezTo>
                <a:cubicBezTo>
                  <a:pt x="1804" y="3219"/>
                  <a:pt x="1770" y="3157"/>
                  <a:pt x="1737" y="2871"/>
                </a:cubicBezTo>
                <a:cubicBezTo>
                  <a:pt x="1761" y="2871"/>
                  <a:pt x="1785" y="2871"/>
                  <a:pt x="1809" y="2871"/>
                </a:cubicBezTo>
                <a:close/>
                <a:moveTo>
                  <a:pt x="2265" y="2847"/>
                </a:moveTo>
                <a:cubicBezTo>
                  <a:pt x="2405" y="2832"/>
                  <a:pt x="2537" y="2809"/>
                  <a:pt x="2656" y="2781"/>
                </a:cubicBezTo>
                <a:cubicBezTo>
                  <a:pt x="2485" y="3000"/>
                  <a:pt x="2271" y="3147"/>
                  <a:pt x="2035" y="3204"/>
                </a:cubicBezTo>
                <a:cubicBezTo>
                  <a:pt x="2120" y="3128"/>
                  <a:pt x="2198" y="3007"/>
                  <a:pt x="2265" y="2847"/>
                </a:cubicBezTo>
                <a:close/>
                <a:moveTo>
                  <a:pt x="2374" y="2763"/>
                </a:moveTo>
                <a:cubicBezTo>
                  <a:pt x="2517" y="2716"/>
                  <a:pt x="2657" y="2654"/>
                  <a:pt x="2789" y="2578"/>
                </a:cubicBezTo>
                <a:cubicBezTo>
                  <a:pt x="2767" y="2618"/>
                  <a:pt x="2743" y="2657"/>
                  <a:pt x="2718" y="2693"/>
                </a:cubicBezTo>
                <a:cubicBezTo>
                  <a:pt x="2615" y="2722"/>
                  <a:pt x="2499" y="2745"/>
                  <a:pt x="2374" y="2763"/>
                </a:cubicBezTo>
                <a:close/>
                <a:moveTo>
                  <a:pt x="1491" y="3189"/>
                </a:moveTo>
                <a:cubicBezTo>
                  <a:pt x="1237" y="3119"/>
                  <a:pt x="1007" y="2964"/>
                  <a:pt x="827" y="2745"/>
                </a:cubicBezTo>
                <a:cubicBezTo>
                  <a:pt x="938" y="2779"/>
                  <a:pt x="1064" y="2806"/>
                  <a:pt x="1201" y="2827"/>
                </a:cubicBezTo>
                <a:cubicBezTo>
                  <a:pt x="1285" y="2987"/>
                  <a:pt x="1384" y="3109"/>
                  <a:pt x="1491" y="3189"/>
                </a:cubicBezTo>
                <a:close/>
                <a:moveTo>
                  <a:pt x="753" y="2647"/>
                </a:moveTo>
                <a:cubicBezTo>
                  <a:pt x="724" y="2605"/>
                  <a:pt x="696" y="2560"/>
                  <a:pt x="669" y="2513"/>
                </a:cubicBezTo>
                <a:cubicBezTo>
                  <a:pt x="783" y="2603"/>
                  <a:pt x="900" y="2671"/>
                  <a:pt x="1014" y="2722"/>
                </a:cubicBezTo>
                <a:cubicBezTo>
                  <a:pt x="918" y="2701"/>
                  <a:pt x="831" y="2676"/>
                  <a:pt x="753" y="2647"/>
                </a:cubicBezTo>
                <a:close/>
                <a:moveTo>
                  <a:pt x="533" y="2393"/>
                </a:moveTo>
                <a:cubicBezTo>
                  <a:pt x="565" y="2466"/>
                  <a:pt x="601" y="2535"/>
                  <a:pt x="640" y="2600"/>
                </a:cubicBezTo>
                <a:cubicBezTo>
                  <a:pt x="563" y="2563"/>
                  <a:pt x="502" y="2523"/>
                  <a:pt x="461" y="2479"/>
                </a:cubicBezTo>
                <a:cubicBezTo>
                  <a:pt x="460" y="2478"/>
                  <a:pt x="459" y="2478"/>
                  <a:pt x="459" y="2477"/>
                </a:cubicBezTo>
                <a:cubicBezTo>
                  <a:pt x="389" y="2363"/>
                  <a:pt x="334" y="2240"/>
                  <a:pt x="295" y="2108"/>
                </a:cubicBezTo>
                <a:cubicBezTo>
                  <a:pt x="370" y="2218"/>
                  <a:pt x="450" y="2312"/>
                  <a:pt x="533" y="2393"/>
                </a:cubicBezTo>
                <a:close/>
                <a:moveTo>
                  <a:pt x="577" y="2646"/>
                </a:moveTo>
                <a:cubicBezTo>
                  <a:pt x="617" y="2667"/>
                  <a:pt x="661" y="2686"/>
                  <a:pt x="709" y="2705"/>
                </a:cubicBezTo>
                <a:cubicBezTo>
                  <a:pt x="793" y="2822"/>
                  <a:pt x="889" y="2924"/>
                  <a:pt x="995" y="3009"/>
                </a:cubicBezTo>
                <a:cubicBezTo>
                  <a:pt x="836" y="2914"/>
                  <a:pt x="694" y="2791"/>
                  <a:pt x="577" y="2646"/>
                </a:cubicBezTo>
                <a:close/>
                <a:moveTo>
                  <a:pt x="2405" y="3113"/>
                </a:moveTo>
                <a:cubicBezTo>
                  <a:pt x="2539" y="3023"/>
                  <a:pt x="2660" y="2901"/>
                  <a:pt x="2762" y="2753"/>
                </a:cubicBezTo>
                <a:cubicBezTo>
                  <a:pt x="2865" y="2724"/>
                  <a:pt x="2957" y="2689"/>
                  <a:pt x="3033" y="2650"/>
                </a:cubicBezTo>
                <a:cubicBezTo>
                  <a:pt x="2865" y="2854"/>
                  <a:pt x="2648" y="3013"/>
                  <a:pt x="2405" y="3113"/>
                </a:cubicBezTo>
                <a:close/>
                <a:moveTo>
                  <a:pt x="3154" y="2482"/>
                </a:moveTo>
                <a:cubicBezTo>
                  <a:pt x="3087" y="2551"/>
                  <a:pt x="2971" y="2613"/>
                  <a:pt x="2820" y="2663"/>
                </a:cubicBezTo>
                <a:cubicBezTo>
                  <a:pt x="2850" y="2614"/>
                  <a:pt x="2877" y="2562"/>
                  <a:pt x="2903" y="2508"/>
                </a:cubicBezTo>
                <a:cubicBezTo>
                  <a:pt x="3029" y="2424"/>
                  <a:pt x="3147" y="2328"/>
                  <a:pt x="3253" y="2219"/>
                </a:cubicBezTo>
                <a:cubicBezTo>
                  <a:pt x="3276" y="2242"/>
                  <a:pt x="3276" y="2242"/>
                  <a:pt x="3276" y="2242"/>
                </a:cubicBezTo>
                <a:cubicBezTo>
                  <a:pt x="3242" y="2326"/>
                  <a:pt x="3201" y="2406"/>
                  <a:pt x="3154" y="2482"/>
                </a:cubicBezTo>
                <a:close/>
                <a:moveTo>
                  <a:pt x="3496" y="2364"/>
                </a:moveTo>
                <a:cubicBezTo>
                  <a:pt x="3340" y="2209"/>
                  <a:pt x="3340" y="2209"/>
                  <a:pt x="3340" y="2209"/>
                </a:cubicBezTo>
                <a:cubicBezTo>
                  <a:pt x="3340" y="2209"/>
                  <a:pt x="3340" y="2209"/>
                  <a:pt x="3340" y="2209"/>
                </a:cubicBezTo>
                <a:cubicBezTo>
                  <a:pt x="3277" y="2145"/>
                  <a:pt x="3277" y="2145"/>
                  <a:pt x="3277" y="2145"/>
                </a:cubicBezTo>
                <a:cubicBezTo>
                  <a:pt x="3270" y="2138"/>
                  <a:pt x="3260" y="2133"/>
                  <a:pt x="3251" y="2135"/>
                </a:cubicBezTo>
                <a:cubicBezTo>
                  <a:pt x="3242" y="2135"/>
                  <a:pt x="3233" y="2139"/>
                  <a:pt x="3227" y="2146"/>
                </a:cubicBezTo>
                <a:cubicBezTo>
                  <a:pt x="2839" y="2562"/>
                  <a:pt x="2263" y="2805"/>
                  <a:pt x="1714" y="2801"/>
                </a:cubicBezTo>
                <a:cubicBezTo>
                  <a:pt x="1678" y="2800"/>
                  <a:pt x="1643" y="2799"/>
                  <a:pt x="1607" y="2797"/>
                </a:cubicBezTo>
                <a:cubicBezTo>
                  <a:pt x="1529" y="2792"/>
                  <a:pt x="1451" y="2782"/>
                  <a:pt x="1375" y="2766"/>
                </a:cubicBezTo>
                <a:cubicBezTo>
                  <a:pt x="1135" y="2716"/>
                  <a:pt x="848" y="2601"/>
                  <a:pt x="587" y="2349"/>
                </a:cubicBezTo>
                <a:cubicBezTo>
                  <a:pt x="585" y="2346"/>
                  <a:pt x="583" y="2344"/>
                  <a:pt x="581" y="2343"/>
                </a:cubicBezTo>
                <a:cubicBezTo>
                  <a:pt x="460" y="2225"/>
                  <a:pt x="345" y="2077"/>
                  <a:pt x="243" y="1893"/>
                </a:cubicBezTo>
                <a:cubicBezTo>
                  <a:pt x="243" y="1892"/>
                  <a:pt x="243" y="1891"/>
                  <a:pt x="242" y="1891"/>
                </a:cubicBezTo>
                <a:cubicBezTo>
                  <a:pt x="206" y="1825"/>
                  <a:pt x="171" y="1755"/>
                  <a:pt x="139" y="1679"/>
                </a:cubicBezTo>
                <a:cubicBezTo>
                  <a:pt x="148" y="1689"/>
                  <a:pt x="158" y="1697"/>
                  <a:pt x="168" y="1706"/>
                </a:cubicBezTo>
                <a:cubicBezTo>
                  <a:pt x="169" y="1708"/>
                  <a:pt x="170" y="1709"/>
                  <a:pt x="172" y="1710"/>
                </a:cubicBezTo>
                <a:cubicBezTo>
                  <a:pt x="172" y="1710"/>
                  <a:pt x="172" y="1710"/>
                  <a:pt x="172" y="1710"/>
                </a:cubicBezTo>
                <a:cubicBezTo>
                  <a:pt x="174" y="1712"/>
                  <a:pt x="175" y="1713"/>
                  <a:pt x="177" y="1715"/>
                </a:cubicBezTo>
                <a:cubicBezTo>
                  <a:pt x="248" y="1781"/>
                  <a:pt x="325" y="1842"/>
                  <a:pt x="406" y="1898"/>
                </a:cubicBezTo>
                <a:cubicBezTo>
                  <a:pt x="407" y="1899"/>
                  <a:pt x="408" y="1899"/>
                  <a:pt x="408" y="1900"/>
                </a:cubicBezTo>
                <a:cubicBezTo>
                  <a:pt x="590" y="2024"/>
                  <a:pt x="794" y="2120"/>
                  <a:pt x="1005" y="2182"/>
                </a:cubicBezTo>
                <a:cubicBezTo>
                  <a:pt x="1008" y="2183"/>
                  <a:pt x="1011" y="2184"/>
                  <a:pt x="1014" y="2185"/>
                </a:cubicBezTo>
                <a:cubicBezTo>
                  <a:pt x="1227" y="2247"/>
                  <a:pt x="1446" y="2273"/>
                  <a:pt x="1655" y="2257"/>
                </a:cubicBezTo>
                <a:cubicBezTo>
                  <a:pt x="1655" y="2257"/>
                  <a:pt x="1656" y="2257"/>
                  <a:pt x="1656" y="2257"/>
                </a:cubicBezTo>
                <a:cubicBezTo>
                  <a:pt x="1657" y="2257"/>
                  <a:pt x="1657" y="2257"/>
                  <a:pt x="1658" y="2257"/>
                </a:cubicBezTo>
                <a:cubicBezTo>
                  <a:pt x="1658" y="2257"/>
                  <a:pt x="1659" y="2256"/>
                  <a:pt x="1659" y="2256"/>
                </a:cubicBezTo>
                <a:cubicBezTo>
                  <a:pt x="1663" y="2256"/>
                  <a:pt x="1667" y="2256"/>
                  <a:pt x="1671" y="2256"/>
                </a:cubicBezTo>
                <a:cubicBezTo>
                  <a:pt x="1986" y="2227"/>
                  <a:pt x="2417" y="2089"/>
                  <a:pt x="2689" y="1593"/>
                </a:cubicBezTo>
                <a:cubicBezTo>
                  <a:pt x="2697" y="1579"/>
                  <a:pt x="2694" y="1563"/>
                  <a:pt x="2684" y="1552"/>
                </a:cubicBezTo>
                <a:cubicBezTo>
                  <a:pt x="2464" y="1332"/>
                  <a:pt x="2464" y="1332"/>
                  <a:pt x="2464" y="1332"/>
                </a:cubicBezTo>
                <a:cubicBezTo>
                  <a:pt x="3586" y="1243"/>
                  <a:pt x="3586" y="1243"/>
                  <a:pt x="3586" y="1243"/>
                </a:cubicBezTo>
                <a:lnTo>
                  <a:pt x="3496" y="23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16" name="Freeform 41">
            <a:extLst>
              <a:ext uri="{FF2B5EF4-FFF2-40B4-BE49-F238E27FC236}">
                <a16:creationId xmlns:a16="http://schemas.microsoft.com/office/drawing/2014/main" id="{20E26E23-6A9F-085D-F152-0645C50010E1}"/>
              </a:ext>
            </a:extLst>
          </p:cNvPr>
          <p:cNvSpPr>
            <a:spLocks noEditPoints="1"/>
          </p:cNvSpPr>
          <p:nvPr/>
        </p:nvSpPr>
        <p:spPr bwMode="auto">
          <a:xfrm>
            <a:off x="3204747" y="3757393"/>
            <a:ext cx="793165" cy="793165"/>
          </a:xfrm>
          <a:custGeom>
            <a:avLst/>
            <a:gdLst>
              <a:gd name="T0" fmla="*/ 667 w 1470"/>
              <a:gd name="T1" fmla="*/ 357 h 1467"/>
              <a:gd name="T2" fmla="*/ 667 w 1470"/>
              <a:gd name="T3" fmla="*/ 1242 h 1467"/>
              <a:gd name="T4" fmla="*/ 1034 w 1470"/>
              <a:gd name="T5" fmla="*/ 553 h 1467"/>
              <a:gd name="T6" fmla="*/ 1067 w 1470"/>
              <a:gd name="T7" fmla="*/ 531 h 1467"/>
              <a:gd name="T8" fmla="*/ 667 w 1470"/>
              <a:gd name="T9" fmla="*/ 1282 h 1467"/>
              <a:gd name="T10" fmla="*/ 667 w 1470"/>
              <a:gd name="T11" fmla="*/ 318 h 1467"/>
              <a:gd name="T12" fmla="*/ 931 w 1470"/>
              <a:gd name="T13" fmla="*/ 420 h 1467"/>
              <a:gd name="T14" fmla="*/ 667 w 1470"/>
              <a:gd name="T15" fmla="*/ 542 h 1467"/>
              <a:gd name="T16" fmla="*/ 805 w 1470"/>
              <a:gd name="T17" fmla="*/ 559 h 1467"/>
              <a:gd name="T18" fmla="*/ 667 w 1470"/>
              <a:gd name="T19" fmla="*/ 503 h 1467"/>
              <a:gd name="T20" fmla="*/ 667 w 1470"/>
              <a:gd name="T21" fmla="*/ 1097 h 1467"/>
              <a:gd name="T22" fmla="*/ 930 w 1470"/>
              <a:gd name="T23" fmla="*/ 662 h 1467"/>
              <a:gd name="T24" fmla="*/ 895 w 1470"/>
              <a:gd name="T25" fmla="*/ 680 h 1467"/>
              <a:gd name="T26" fmla="*/ 667 w 1470"/>
              <a:gd name="T27" fmla="*/ 1057 h 1467"/>
              <a:gd name="T28" fmla="*/ 667 w 1470"/>
              <a:gd name="T29" fmla="*/ 542 h 1467"/>
              <a:gd name="T30" fmla="*/ 1256 w 1470"/>
              <a:gd name="T31" fmla="*/ 237 h 1467"/>
              <a:gd name="T32" fmla="*/ 1388 w 1470"/>
              <a:gd name="T33" fmla="*/ 307 h 1467"/>
              <a:gd name="T34" fmla="*/ 1202 w 1470"/>
              <a:gd name="T35" fmla="*/ 291 h 1467"/>
              <a:gd name="T36" fmla="*/ 1333 w 1470"/>
              <a:gd name="T37" fmla="*/ 361 h 1467"/>
              <a:gd name="T38" fmla="*/ 736 w 1470"/>
              <a:gd name="T39" fmla="*/ 756 h 1467"/>
              <a:gd name="T40" fmla="*/ 667 w 1470"/>
              <a:gd name="T41" fmla="*/ 882 h 1467"/>
              <a:gd name="T42" fmla="*/ 667 w 1470"/>
              <a:gd name="T43" fmla="*/ 718 h 1467"/>
              <a:gd name="T44" fmla="*/ 1150 w 1470"/>
              <a:gd name="T45" fmla="*/ 295 h 1467"/>
              <a:gd name="T46" fmla="*/ 1135 w 1470"/>
              <a:gd name="T47" fmla="*/ 109 h 1467"/>
              <a:gd name="T48" fmla="*/ 1205 w 1470"/>
              <a:gd name="T49" fmla="*/ 240 h 1467"/>
              <a:gd name="T50" fmla="*/ 1190 w 1470"/>
              <a:gd name="T51" fmla="*/ 54 h 1467"/>
              <a:gd name="T52" fmla="*/ 1260 w 1470"/>
              <a:gd name="T53" fmla="*/ 186 h 1467"/>
              <a:gd name="T54" fmla="*/ 1245 w 1470"/>
              <a:gd name="T55" fmla="*/ 0 h 1467"/>
              <a:gd name="T56" fmla="*/ 1315 w 1470"/>
              <a:gd name="T57" fmla="*/ 131 h 1467"/>
              <a:gd name="T58" fmla="*/ 1311 w 1470"/>
              <a:gd name="T59" fmla="*/ 183 h 1467"/>
              <a:gd name="T60" fmla="*/ 1442 w 1470"/>
              <a:gd name="T61" fmla="*/ 253 h 1467"/>
              <a:gd name="T62" fmla="*/ 707 w 1470"/>
              <a:gd name="T63" fmla="*/ 785 h 1467"/>
              <a:gd name="T64" fmla="*/ 661 w 1470"/>
              <a:gd name="T65" fmla="*/ 824 h 1467"/>
              <a:gd name="T66" fmla="*/ 649 w 1470"/>
              <a:gd name="T67" fmla="*/ 795 h 1467"/>
              <a:gd name="T68" fmla="*/ 667 w 1470"/>
              <a:gd name="T69" fmla="*/ 757 h 1467"/>
              <a:gd name="T70" fmla="*/ 667 w 1470"/>
              <a:gd name="T71" fmla="*/ 842 h 1467"/>
              <a:gd name="T72" fmla="*/ 707 w 1470"/>
              <a:gd name="T73" fmla="*/ 785 h 1467"/>
              <a:gd name="T74" fmla="*/ 1162 w 1470"/>
              <a:gd name="T75" fmla="*/ 415 h 1467"/>
              <a:gd name="T76" fmla="*/ 667 w 1470"/>
              <a:gd name="T77" fmla="*/ 1427 h 1467"/>
              <a:gd name="T78" fmla="*/ 667 w 1470"/>
              <a:gd name="T79" fmla="*/ 173 h 1467"/>
              <a:gd name="T80" fmla="*/ 1066 w 1470"/>
              <a:gd name="T81" fmla="*/ 290 h 1467"/>
              <a:gd name="T82" fmla="*/ 667 w 1470"/>
              <a:gd name="T83" fmla="*/ 133 h 1467"/>
              <a:gd name="T84" fmla="*/ 667 w 1470"/>
              <a:gd name="T85" fmla="*/ 1467 h 1467"/>
              <a:gd name="T86" fmla="*/ 1193 w 1470"/>
              <a:gd name="T87" fmla="*/ 391 h 1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70" h="1467">
                <a:moveTo>
                  <a:pt x="904" y="426"/>
                </a:moveTo>
                <a:cubicBezTo>
                  <a:pt x="833" y="381"/>
                  <a:pt x="751" y="357"/>
                  <a:pt x="667" y="357"/>
                </a:cubicBezTo>
                <a:cubicBezTo>
                  <a:pt x="423" y="357"/>
                  <a:pt x="225" y="556"/>
                  <a:pt x="225" y="800"/>
                </a:cubicBezTo>
                <a:cubicBezTo>
                  <a:pt x="225" y="1044"/>
                  <a:pt x="423" y="1242"/>
                  <a:pt x="667" y="1242"/>
                </a:cubicBezTo>
                <a:cubicBezTo>
                  <a:pt x="911" y="1242"/>
                  <a:pt x="1109" y="1044"/>
                  <a:pt x="1109" y="800"/>
                </a:cubicBezTo>
                <a:cubicBezTo>
                  <a:pt x="1109" y="712"/>
                  <a:pt x="1083" y="626"/>
                  <a:pt x="1034" y="553"/>
                </a:cubicBezTo>
                <a:cubicBezTo>
                  <a:pt x="1028" y="544"/>
                  <a:pt x="1031" y="532"/>
                  <a:pt x="1040" y="526"/>
                </a:cubicBezTo>
                <a:cubicBezTo>
                  <a:pt x="1049" y="520"/>
                  <a:pt x="1061" y="522"/>
                  <a:pt x="1067" y="531"/>
                </a:cubicBezTo>
                <a:cubicBezTo>
                  <a:pt x="1121" y="611"/>
                  <a:pt x="1149" y="704"/>
                  <a:pt x="1149" y="800"/>
                </a:cubicBezTo>
                <a:cubicBezTo>
                  <a:pt x="1149" y="1066"/>
                  <a:pt x="933" y="1282"/>
                  <a:pt x="667" y="1282"/>
                </a:cubicBezTo>
                <a:cubicBezTo>
                  <a:pt x="401" y="1282"/>
                  <a:pt x="185" y="1066"/>
                  <a:pt x="185" y="800"/>
                </a:cubicBezTo>
                <a:cubicBezTo>
                  <a:pt x="185" y="534"/>
                  <a:pt x="401" y="318"/>
                  <a:pt x="667" y="318"/>
                </a:cubicBezTo>
                <a:cubicBezTo>
                  <a:pt x="759" y="318"/>
                  <a:pt x="848" y="344"/>
                  <a:pt x="925" y="393"/>
                </a:cubicBezTo>
                <a:cubicBezTo>
                  <a:pt x="935" y="399"/>
                  <a:pt x="937" y="411"/>
                  <a:pt x="931" y="420"/>
                </a:cubicBezTo>
                <a:cubicBezTo>
                  <a:pt x="925" y="429"/>
                  <a:pt x="913" y="432"/>
                  <a:pt x="904" y="426"/>
                </a:cubicBezTo>
                <a:close/>
                <a:moveTo>
                  <a:pt x="667" y="542"/>
                </a:moveTo>
                <a:cubicBezTo>
                  <a:pt x="706" y="542"/>
                  <a:pt x="744" y="551"/>
                  <a:pt x="779" y="568"/>
                </a:cubicBezTo>
                <a:cubicBezTo>
                  <a:pt x="789" y="573"/>
                  <a:pt x="800" y="568"/>
                  <a:pt x="805" y="559"/>
                </a:cubicBezTo>
                <a:cubicBezTo>
                  <a:pt x="810" y="549"/>
                  <a:pt x="806" y="537"/>
                  <a:pt x="796" y="532"/>
                </a:cubicBezTo>
                <a:cubicBezTo>
                  <a:pt x="756" y="513"/>
                  <a:pt x="712" y="503"/>
                  <a:pt x="667" y="503"/>
                </a:cubicBezTo>
                <a:cubicBezTo>
                  <a:pt x="503" y="503"/>
                  <a:pt x="370" y="636"/>
                  <a:pt x="370" y="800"/>
                </a:cubicBezTo>
                <a:cubicBezTo>
                  <a:pt x="370" y="964"/>
                  <a:pt x="503" y="1097"/>
                  <a:pt x="667" y="1097"/>
                </a:cubicBezTo>
                <a:cubicBezTo>
                  <a:pt x="831" y="1097"/>
                  <a:pt x="964" y="964"/>
                  <a:pt x="964" y="800"/>
                </a:cubicBezTo>
                <a:cubicBezTo>
                  <a:pt x="964" y="752"/>
                  <a:pt x="952" y="704"/>
                  <a:pt x="930" y="662"/>
                </a:cubicBezTo>
                <a:cubicBezTo>
                  <a:pt x="925" y="652"/>
                  <a:pt x="913" y="648"/>
                  <a:pt x="903" y="654"/>
                </a:cubicBezTo>
                <a:cubicBezTo>
                  <a:pt x="894" y="659"/>
                  <a:pt x="890" y="671"/>
                  <a:pt x="895" y="680"/>
                </a:cubicBezTo>
                <a:cubicBezTo>
                  <a:pt x="914" y="717"/>
                  <a:pt x="924" y="758"/>
                  <a:pt x="924" y="800"/>
                </a:cubicBezTo>
                <a:cubicBezTo>
                  <a:pt x="924" y="942"/>
                  <a:pt x="809" y="1057"/>
                  <a:pt x="667" y="1057"/>
                </a:cubicBezTo>
                <a:cubicBezTo>
                  <a:pt x="525" y="1057"/>
                  <a:pt x="409" y="942"/>
                  <a:pt x="409" y="800"/>
                </a:cubicBezTo>
                <a:cubicBezTo>
                  <a:pt x="409" y="658"/>
                  <a:pt x="525" y="542"/>
                  <a:pt x="667" y="542"/>
                </a:cubicBezTo>
                <a:close/>
                <a:moveTo>
                  <a:pt x="1283" y="210"/>
                </a:moveTo>
                <a:cubicBezTo>
                  <a:pt x="1256" y="237"/>
                  <a:pt x="1256" y="237"/>
                  <a:pt x="1256" y="237"/>
                </a:cubicBezTo>
                <a:cubicBezTo>
                  <a:pt x="1415" y="280"/>
                  <a:pt x="1415" y="280"/>
                  <a:pt x="1415" y="280"/>
                </a:cubicBezTo>
                <a:cubicBezTo>
                  <a:pt x="1388" y="307"/>
                  <a:pt x="1388" y="307"/>
                  <a:pt x="1388" y="307"/>
                </a:cubicBezTo>
                <a:cubicBezTo>
                  <a:pt x="1229" y="264"/>
                  <a:pt x="1229" y="264"/>
                  <a:pt x="1229" y="264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1360" y="334"/>
                  <a:pt x="1360" y="334"/>
                  <a:pt x="1360" y="334"/>
                </a:cubicBezTo>
                <a:cubicBezTo>
                  <a:pt x="1333" y="361"/>
                  <a:pt x="1333" y="361"/>
                  <a:pt x="1333" y="361"/>
                </a:cubicBezTo>
                <a:cubicBezTo>
                  <a:pt x="1174" y="319"/>
                  <a:pt x="1174" y="319"/>
                  <a:pt x="1174" y="319"/>
                </a:cubicBezTo>
                <a:cubicBezTo>
                  <a:pt x="736" y="756"/>
                  <a:pt x="736" y="756"/>
                  <a:pt x="736" y="756"/>
                </a:cubicBezTo>
                <a:cubicBezTo>
                  <a:pt x="744" y="769"/>
                  <a:pt x="749" y="784"/>
                  <a:pt x="749" y="800"/>
                </a:cubicBezTo>
                <a:cubicBezTo>
                  <a:pt x="749" y="845"/>
                  <a:pt x="712" y="882"/>
                  <a:pt x="667" y="882"/>
                </a:cubicBezTo>
                <a:cubicBezTo>
                  <a:pt x="622" y="882"/>
                  <a:pt x="585" y="845"/>
                  <a:pt x="585" y="800"/>
                </a:cubicBezTo>
                <a:cubicBezTo>
                  <a:pt x="585" y="755"/>
                  <a:pt x="622" y="718"/>
                  <a:pt x="667" y="718"/>
                </a:cubicBezTo>
                <a:cubicBezTo>
                  <a:pt x="684" y="718"/>
                  <a:pt x="699" y="723"/>
                  <a:pt x="712" y="732"/>
                </a:cubicBezTo>
                <a:cubicBezTo>
                  <a:pt x="1150" y="295"/>
                  <a:pt x="1150" y="295"/>
                  <a:pt x="1150" y="295"/>
                </a:cubicBezTo>
                <a:cubicBezTo>
                  <a:pt x="1108" y="136"/>
                  <a:pt x="1108" y="136"/>
                  <a:pt x="1108" y="136"/>
                </a:cubicBezTo>
                <a:cubicBezTo>
                  <a:pt x="1135" y="109"/>
                  <a:pt x="1135" y="109"/>
                  <a:pt x="1135" y="109"/>
                </a:cubicBezTo>
                <a:cubicBezTo>
                  <a:pt x="1178" y="268"/>
                  <a:pt x="1178" y="268"/>
                  <a:pt x="1178" y="268"/>
                </a:cubicBezTo>
                <a:cubicBezTo>
                  <a:pt x="1205" y="240"/>
                  <a:pt x="1205" y="240"/>
                  <a:pt x="1205" y="240"/>
                </a:cubicBezTo>
                <a:cubicBezTo>
                  <a:pt x="1163" y="81"/>
                  <a:pt x="1163" y="81"/>
                  <a:pt x="1163" y="81"/>
                </a:cubicBezTo>
                <a:cubicBezTo>
                  <a:pt x="1190" y="54"/>
                  <a:pt x="1190" y="54"/>
                  <a:pt x="1190" y="54"/>
                </a:cubicBezTo>
                <a:cubicBezTo>
                  <a:pt x="1232" y="213"/>
                  <a:pt x="1232" y="213"/>
                  <a:pt x="1232" y="213"/>
                </a:cubicBezTo>
                <a:cubicBezTo>
                  <a:pt x="1260" y="186"/>
                  <a:pt x="1260" y="186"/>
                  <a:pt x="1260" y="186"/>
                </a:cubicBezTo>
                <a:cubicBezTo>
                  <a:pt x="1217" y="27"/>
                  <a:pt x="1217" y="27"/>
                  <a:pt x="1217" y="27"/>
                </a:cubicBezTo>
                <a:cubicBezTo>
                  <a:pt x="1245" y="0"/>
                  <a:pt x="1245" y="0"/>
                  <a:pt x="1245" y="0"/>
                </a:cubicBezTo>
                <a:cubicBezTo>
                  <a:pt x="1287" y="159"/>
                  <a:pt x="1287" y="159"/>
                  <a:pt x="1287" y="159"/>
                </a:cubicBezTo>
                <a:cubicBezTo>
                  <a:pt x="1315" y="131"/>
                  <a:pt x="1315" y="131"/>
                  <a:pt x="1315" y="131"/>
                </a:cubicBezTo>
                <a:cubicBezTo>
                  <a:pt x="1339" y="155"/>
                  <a:pt x="1339" y="155"/>
                  <a:pt x="1339" y="155"/>
                </a:cubicBezTo>
                <a:cubicBezTo>
                  <a:pt x="1311" y="183"/>
                  <a:pt x="1311" y="183"/>
                  <a:pt x="1311" y="183"/>
                </a:cubicBezTo>
                <a:cubicBezTo>
                  <a:pt x="1470" y="225"/>
                  <a:pt x="1470" y="225"/>
                  <a:pt x="1470" y="225"/>
                </a:cubicBezTo>
                <a:cubicBezTo>
                  <a:pt x="1442" y="253"/>
                  <a:pt x="1442" y="253"/>
                  <a:pt x="1442" y="253"/>
                </a:cubicBezTo>
                <a:lnTo>
                  <a:pt x="1283" y="210"/>
                </a:lnTo>
                <a:close/>
                <a:moveTo>
                  <a:pt x="707" y="785"/>
                </a:moveTo>
                <a:cubicBezTo>
                  <a:pt x="673" y="819"/>
                  <a:pt x="673" y="819"/>
                  <a:pt x="673" y="819"/>
                </a:cubicBezTo>
                <a:cubicBezTo>
                  <a:pt x="670" y="822"/>
                  <a:pt x="665" y="824"/>
                  <a:pt x="661" y="824"/>
                </a:cubicBezTo>
                <a:cubicBezTo>
                  <a:pt x="657" y="824"/>
                  <a:pt x="652" y="822"/>
                  <a:pt x="649" y="819"/>
                </a:cubicBezTo>
                <a:cubicBezTo>
                  <a:pt x="642" y="812"/>
                  <a:pt x="642" y="802"/>
                  <a:pt x="649" y="795"/>
                </a:cubicBezTo>
                <a:cubicBezTo>
                  <a:pt x="683" y="761"/>
                  <a:pt x="683" y="761"/>
                  <a:pt x="683" y="761"/>
                </a:cubicBezTo>
                <a:cubicBezTo>
                  <a:pt x="678" y="759"/>
                  <a:pt x="673" y="757"/>
                  <a:pt x="667" y="757"/>
                </a:cubicBezTo>
                <a:cubicBezTo>
                  <a:pt x="643" y="757"/>
                  <a:pt x="624" y="776"/>
                  <a:pt x="624" y="800"/>
                </a:cubicBezTo>
                <a:cubicBezTo>
                  <a:pt x="624" y="823"/>
                  <a:pt x="643" y="842"/>
                  <a:pt x="667" y="842"/>
                </a:cubicBezTo>
                <a:cubicBezTo>
                  <a:pt x="690" y="842"/>
                  <a:pt x="709" y="823"/>
                  <a:pt x="709" y="800"/>
                </a:cubicBezTo>
                <a:cubicBezTo>
                  <a:pt x="709" y="795"/>
                  <a:pt x="708" y="790"/>
                  <a:pt x="707" y="785"/>
                </a:cubicBezTo>
                <a:close/>
                <a:moveTo>
                  <a:pt x="1166" y="387"/>
                </a:moveTo>
                <a:cubicBezTo>
                  <a:pt x="1157" y="394"/>
                  <a:pt x="1155" y="406"/>
                  <a:pt x="1162" y="415"/>
                </a:cubicBezTo>
                <a:cubicBezTo>
                  <a:pt x="1248" y="526"/>
                  <a:pt x="1294" y="659"/>
                  <a:pt x="1294" y="800"/>
                </a:cubicBezTo>
                <a:cubicBezTo>
                  <a:pt x="1294" y="1146"/>
                  <a:pt x="1013" y="1427"/>
                  <a:pt x="667" y="1427"/>
                </a:cubicBezTo>
                <a:cubicBezTo>
                  <a:pt x="321" y="1427"/>
                  <a:pt x="40" y="1146"/>
                  <a:pt x="40" y="800"/>
                </a:cubicBezTo>
                <a:cubicBezTo>
                  <a:pt x="40" y="454"/>
                  <a:pt x="321" y="173"/>
                  <a:pt x="667" y="173"/>
                </a:cubicBezTo>
                <a:cubicBezTo>
                  <a:pt x="802" y="173"/>
                  <a:pt x="930" y="215"/>
                  <a:pt x="1038" y="294"/>
                </a:cubicBezTo>
                <a:cubicBezTo>
                  <a:pt x="1047" y="301"/>
                  <a:pt x="1060" y="299"/>
                  <a:pt x="1066" y="290"/>
                </a:cubicBezTo>
                <a:cubicBezTo>
                  <a:pt x="1072" y="281"/>
                  <a:pt x="1071" y="269"/>
                  <a:pt x="1062" y="263"/>
                </a:cubicBezTo>
                <a:cubicBezTo>
                  <a:pt x="947" y="178"/>
                  <a:pt x="810" y="133"/>
                  <a:pt x="667" y="133"/>
                </a:cubicBezTo>
                <a:cubicBezTo>
                  <a:pt x="299" y="133"/>
                  <a:pt x="0" y="432"/>
                  <a:pt x="0" y="800"/>
                </a:cubicBezTo>
                <a:cubicBezTo>
                  <a:pt x="0" y="1167"/>
                  <a:pt x="299" y="1467"/>
                  <a:pt x="667" y="1467"/>
                </a:cubicBezTo>
                <a:cubicBezTo>
                  <a:pt x="1035" y="1467"/>
                  <a:pt x="1334" y="1167"/>
                  <a:pt x="1334" y="800"/>
                </a:cubicBezTo>
                <a:cubicBezTo>
                  <a:pt x="1334" y="650"/>
                  <a:pt x="1285" y="509"/>
                  <a:pt x="1193" y="391"/>
                </a:cubicBezTo>
                <a:cubicBezTo>
                  <a:pt x="1187" y="382"/>
                  <a:pt x="1174" y="381"/>
                  <a:pt x="1166" y="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514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4EAD6-DDC0-F80F-A10F-0C647833D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  <a:br>
              <a:rPr lang="hr-HR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295F42-B0AB-5244-0E28-105059FEA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76" y="2578962"/>
            <a:ext cx="7716993" cy="2960703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/>
              <a:t>Kontakt email adrese:</a:t>
            </a:r>
          </a:p>
          <a:p>
            <a:r>
              <a:rPr lang="en-US" dirty="0">
                <a:hlinkClick r:id="rId2"/>
              </a:rPr>
              <a:t>s</a:t>
            </a:r>
            <a:r>
              <a:rPr lang="sr-Latn-ME" dirty="0">
                <a:hlinkClick r:id="rId2"/>
              </a:rPr>
              <a:t>pdrg1</a:t>
            </a:r>
            <a:r>
              <a:rPr lang="en-US" dirty="0">
                <a:hlinkClick r:id="rId2"/>
              </a:rPr>
              <a:t>@mep.gov.me</a:t>
            </a:r>
            <a:endParaRPr lang="en-US" dirty="0"/>
          </a:p>
          <a:p>
            <a:r>
              <a:rPr lang="en-US" dirty="0">
                <a:hlinkClick r:id="rId3"/>
              </a:rPr>
              <a:t>s</a:t>
            </a:r>
            <a:r>
              <a:rPr lang="sr-Latn-ME" dirty="0">
                <a:hlinkClick r:id="rId3"/>
              </a:rPr>
              <a:t>pdrg</a:t>
            </a:r>
            <a:r>
              <a:rPr lang="en-US" dirty="0">
                <a:hlinkClick r:id="rId3"/>
              </a:rPr>
              <a:t>2@mep.gov.me</a:t>
            </a:r>
            <a:endParaRPr lang="en-US" dirty="0"/>
          </a:p>
          <a:p>
            <a:r>
              <a:rPr lang="en-US" dirty="0">
                <a:hlinkClick r:id="rId4"/>
              </a:rPr>
              <a:t>s</a:t>
            </a:r>
            <a:r>
              <a:rPr lang="sr-Latn-ME" dirty="0">
                <a:hlinkClick r:id="rId4"/>
              </a:rPr>
              <a:t>pdrg</a:t>
            </a:r>
            <a:r>
              <a:rPr lang="en-US" dirty="0">
                <a:hlinkClick r:id="rId4"/>
              </a:rPr>
              <a:t>3@mep.gov.me</a:t>
            </a:r>
            <a:endParaRPr lang="en-US" dirty="0"/>
          </a:p>
          <a:p>
            <a:r>
              <a:rPr lang="en-US" dirty="0">
                <a:hlinkClick r:id="rId5"/>
              </a:rPr>
              <a:t>s</a:t>
            </a:r>
            <a:r>
              <a:rPr lang="sr-Latn-ME" dirty="0">
                <a:hlinkClick r:id="rId5"/>
              </a:rPr>
              <a:t>pdrg</a:t>
            </a:r>
            <a:r>
              <a:rPr lang="en-US" dirty="0">
                <a:hlinkClick r:id="rId5"/>
              </a:rPr>
              <a:t>4@mep.gov.me</a:t>
            </a:r>
            <a:endParaRPr lang="en-US" dirty="0"/>
          </a:p>
          <a:p>
            <a:r>
              <a:rPr lang="en-US" dirty="0">
                <a:hlinkClick r:id="rId6"/>
              </a:rPr>
              <a:t>s</a:t>
            </a:r>
            <a:r>
              <a:rPr lang="sr-Latn-ME" dirty="0">
                <a:hlinkClick r:id="rId6"/>
              </a:rPr>
              <a:t>pdrg</a:t>
            </a:r>
            <a:r>
              <a:rPr lang="en-US" dirty="0">
                <a:hlinkClick r:id="rId6"/>
              </a:rPr>
              <a:t>5@mep.gov.me</a:t>
            </a:r>
            <a:endParaRPr lang="en-US" dirty="0"/>
          </a:p>
          <a:p>
            <a:r>
              <a:rPr lang="en-US" dirty="0">
                <a:hlinkClick r:id="rId7"/>
              </a:rPr>
              <a:t>s</a:t>
            </a:r>
            <a:r>
              <a:rPr lang="sr-Latn-ME" dirty="0">
                <a:hlinkClick r:id="rId7"/>
              </a:rPr>
              <a:t>pdrg</a:t>
            </a:r>
            <a:r>
              <a:rPr lang="en-US" dirty="0">
                <a:hlinkClick r:id="rId7"/>
              </a:rPr>
              <a:t>6@mep.gov.me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97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8C7B-DD87-7A27-636D-0C9F8282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Koncept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B51196C-512E-9557-F1BE-37DF38C7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hr-HR" noProof="0" dirty="0"/>
              <a:t>Završno mjerilo 2 zahtijeva da Crna Gora dostavi Evropskoj komisiji sveobuhvatan, sažet i kvalitetan nacrt </a:t>
            </a:r>
            <a:r>
              <a:rPr lang="hr-HR" b="1" noProof="0" dirty="0"/>
              <a:t>Strateškog planskog dokumenta </a:t>
            </a:r>
            <a:r>
              <a:rPr lang="en-GB" b="1" noProof="0" dirty="0"/>
              <a:t> - SPD </a:t>
            </a:r>
            <a:r>
              <a:rPr lang="en-GB" noProof="0" dirty="0"/>
              <a:t>(</a:t>
            </a:r>
            <a:r>
              <a:rPr lang="hr-HR" dirty="0"/>
              <a:t>ne duži od 35 stran</a:t>
            </a:r>
            <a:r>
              <a:rPr lang="en-GB" dirty="0"/>
              <a:t>a</a:t>
            </a:r>
            <a:r>
              <a:rPr lang="hr-HR" dirty="0"/>
              <a:t>)</a:t>
            </a:r>
            <a:endParaRPr lang="en-GB" dirty="0"/>
          </a:p>
          <a:p>
            <a:pPr algn="just">
              <a:lnSpc>
                <a:spcPct val="110000"/>
              </a:lnSpc>
            </a:pPr>
            <a:r>
              <a:rPr lang="en-GB" noProof="0" dirty="0"/>
              <a:t>SPD se </a:t>
            </a:r>
            <a:r>
              <a:rPr lang="hr-HR" noProof="0" dirty="0"/>
              <a:t>u okviru Višegodišnjeg finansijskog okvira EU 2021–2027 naziva „Sporazum o partnerstvu“, a za period 2028–2034 </a:t>
            </a:r>
            <a:r>
              <a:rPr lang="en-GB" noProof="0" dirty="0" err="1"/>
              <a:t>prerasta</a:t>
            </a:r>
            <a:r>
              <a:rPr lang="hr-HR" noProof="0" dirty="0"/>
              <a:t> u Nacionalni regionalni partnerski plan</a:t>
            </a:r>
            <a:r>
              <a:rPr lang="en-GB" noProof="0" dirty="0"/>
              <a:t> - NRPP</a:t>
            </a:r>
            <a:endParaRPr lang="hr-HR" noProof="0" dirty="0"/>
          </a:p>
          <a:p>
            <a:pPr>
              <a:lnSpc>
                <a:spcPct val="110000"/>
              </a:lnSpc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253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968B4-57D0-E7B9-F374-B054E327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DA54-9EDE-2642-C572-C8859152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Koncept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41B7D67-D5B5-2D62-1787-AC9B65CF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GB" noProof="0" dirty="0"/>
              <a:t>SPD </a:t>
            </a:r>
            <a:r>
              <a:rPr lang="hr-HR" noProof="0" dirty="0"/>
              <a:t>će sadržati </a:t>
            </a:r>
            <a:r>
              <a:rPr lang="hr-HR" b="1" noProof="0" dirty="0"/>
              <a:t>stratešku analizu </a:t>
            </a:r>
            <a:r>
              <a:rPr lang="hr-HR" noProof="0" dirty="0"/>
              <a:t>(izazove, potrebe, ciljne grupe), </a:t>
            </a:r>
            <a:r>
              <a:rPr lang="hr-HR" b="1" noProof="0" dirty="0"/>
              <a:t>odabrane prioritete </a:t>
            </a:r>
            <a:r>
              <a:rPr lang="hr-HR" noProof="0" dirty="0"/>
              <a:t>i </a:t>
            </a:r>
            <a:r>
              <a:rPr lang="hr-HR" b="1" noProof="0" dirty="0"/>
              <a:t>ciljeve</a:t>
            </a:r>
            <a:r>
              <a:rPr lang="hr-HR" noProof="0" dirty="0"/>
              <a:t>, </a:t>
            </a:r>
            <a:r>
              <a:rPr lang="en-GB" noProof="0" dirty="0" err="1"/>
              <a:t>kao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hr-HR" b="1" noProof="0" dirty="0"/>
              <a:t>glavne očekivane rezultate</a:t>
            </a:r>
            <a:endParaRPr lang="en-GB" b="1" dirty="0"/>
          </a:p>
          <a:p>
            <a:pPr algn="just">
              <a:lnSpc>
                <a:spcPct val="110000"/>
              </a:lnSpc>
            </a:pPr>
            <a:r>
              <a:rPr lang="en-GB" noProof="0" dirty="0"/>
              <a:t>SPD </a:t>
            </a:r>
            <a:r>
              <a:rPr lang="sr-Latn-ME" noProof="0" dirty="0"/>
              <a:t>će sadržati </a:t>
            </a:r>
            <a:r>
              <a:rPr lang="hr-HR" b="1" noProof="0" dirty="0"/>
              <a:t>listu</a:t>
            </a:r>
            <a:r>
              <a:rPr lang="hr-HR" noProof="0" dirty="0"/>
              <a:t> planiranih „Poglavlja kohezijske politike“ i </a:t>
            </a:r>
            <a:r>
              <a:rPr lang="hr-HR" b="1" noProof="0" dirty="0"/>
              <a:t>izvora finansiranja</a:t>
            </a:r>
            <a:r>
              <a:rPr lang="hr-HR" noProof="0" dirty="0"/>
              <a:t>, </a:t>
            </a:r>
            <a:r>
              <a:rPr lang="hr-HR" b="1" noProof="0" dirty="0"/>
              <a:t>mehanizme</a:t>
            </a:r>
            <a:r>
              <a:rPr lang="hr-HR" noProof="0" dirty="0"/>
              <a:t> za osiguranje usklađenosti sa relevantnim prioritetima i strategijama EU, kao i </a:t>
            </a:r>
            <a:r>
              <a:rPr lang="hr-HR" b="1" noProof="0" dirty="0"/>
              <a:t>uspostavljanje upravljačke strukture </a:t>
            </a:r>
            <a:r>
              <a:rPr lang="hr-HR" noProof="0" dirty="0"/>
              <a:t>u skladu sa </a:t>
            </a:r>
            <a:r>
              <a:rPr lang="hr-HR" u="sng" noProof="0" dirty="0"/>
              <a:t>Evropskim kodeksom ponašanja o partnerstvu.</a:t>
            </a:r>
          </a:p>
          <a:p>
            <a:pPr>
              <a:lnSpc>
                <a:spcPct val="110000"/>
              </a:lnSpc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1650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859B-A1E5-EE4A-1DF2-622C94C0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Koncept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CF1F-C4EB-B8CB-46A1-A9034430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sr-Latn-ME" dirty="0"/>
          </a:p>
          <a:p>
            <a:pPr algn="just">
              <a:lnSpc>
                <a:spcPct val="100000"/>
              </a:lnSpc>
            </a:pPr>
            <a:r>
              <a:rPr lang="en-US" dirty="0"/>
              <a:t>Rok za </a:t>
            </a:r>
            <a:r>
              <a:rPr lang="en-US" dirty="0" err="1"/>
              <a:t>dostavljanje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 je 30. </a:t>
            </a:r>
            <a:r>
              <a:rPr lang="en-US" dirty="0" err="1"/>
              <a:t>jun</a:t>
            </a:r>
            <a:r>
              <a:rPr lang="en-US" dirty="0"/>
              <a:t> 2026. </a:t>
            </a:r>
            <a:r>
              <a:rPr lang="en-US" dirty="0" err="1"/>
              <a:t>godine</a:t>
            </a:r>
            <a:endParaRPr lang="sr-Latn-ME" dirty="0"/>
          </a:p>
          <a:p>
            <a:pPr algn="just">
              <a:lnSpc>
                <a:spcPct val="100000"/>
              </a:lnSpc>
            </a:pPr>
            <a:r>
              <a:rPr lang="en-US" dirty="0" err="1"/>
              <a:t>Metodologija</a:t>
            </a:r>
            <a:r>
              <a:rPr lang="en-US" dirty="0"/>
              <a:t> za </a:t>
            </a:r>
            <a:r>
              <a:rPr lang="en-US" dirty="0" err="1"/>
              <a:t>pripremu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razmatrana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Evropskom</a:t>
            </a:r>
            <a:r>
              <a:rPr lang="en-US" dirty="0"/>
              <a:t> </a:t>
            </a:r>
            <a:r>
              <a:rPr lang="en-US" dirty="0" err="1"/>
              <a:t>komisijom</a:t>
            </a:r>
            <a:r>
              <a:rPr lang="en-US" dirty="0"/>
              <a:t>, </a:t>
            </a:r>
            <a:r>
              <a:rPr lang="sr-Latn-ME" dirty="0"/>
              <a:t>biti</a:t>
            </a:r>
            <a:r>
              <a:rPr lang="en-US" dirty="0"/>
              <a:t> </a:t>
            </a:r>
            <a:r>
              <a:rPr lang="en-US" dirty="0" err="1"/>
              <a:t>ukratko</a:t>
            </a:r>
            <a:r>
              <a:rPr lang="en-US" dirty="0"/>
              <a:t> </a:t>
            </a:r>
            <a:r>
              <a:rPr lang="en-US" dirty="0" err="1"/>
              <a:t>predstavljena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primijenjena</a:t>
            </a:r>
            <a:r>
              <a:rPr lang="en-US" dirty="0"/>
              <a:t> </a:t>
            </a:r>
            <a:r>
              <a:rPr lang="sr-Latn-ME" dirty="0"/>
              <a:t>tokom </a:t>
            </a:r>
            <a:r>
              <a:rPr lang="en-US" b="1" dirty="0" err="1"/>
              <a:t>izrade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validacije</a:t>
            </a:r>
            <a:r>
              <a:rPr lang="en-US" b="1" dirty="0"/>
              <a:t> </a:t>
            </a:r>
            <a:r>
              <a:rPr lang="en-US" b="1" dirty="0" err="1"/>
              <a:t>Strateškog</a:t>
            </a:r>
            <a:r>
              <a:rPr lang="en-US" b="1" dirty="0"/>
              <a:t> </a:t>
            </a:r>
            <a:r>
              <a:rPr lang="en-US" b="1" dirty="0" err="1"/>
              <a:t>planskog</a:t>
            </a:r>
            <a:r>
              <a:rPr lang="en-US" b="1" dirty="0"/>
              <a:t> </a:t>
            </a:r>
            <a:r>
              <a:rPr lang="en-US" b="1" dirty="0" err="1"/>
              <a:t>dokumenta</a:t>
            </a:r>
            <a:r>
              <a:rPr lang="en-US" b="1" dirty="0"/>
              <a:t> od </a:t>
            </a:r>
            <a:r>
              <a:rPr lang="en-US" b="1" dirty="0" err="1"/>
              <a:t>strane</a:t>
            </a:r>
            <a:r>
              <a:rPr lang="en-US" b="1" dirty="0"/>
              <a:t> </a:t>
            </a:r>
            <a:r>
              <a:rPr lang="en-US" b="1" dirty="0" err="1"/>
              <a:t>crnogorskih</a:t>
            </a:r>
            <a:r>
              <a:rPr lang="en-US" b="1" dirty="0"/>
              <a:t> </a:t>
            </a:r>
            <a:r>
              <a:rPr lang="en-US" b="1" dirty="0" err="1"/>
              <a:t>partnera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1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AF2B-150B-3430-A234-CB118C8D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Oblasti politika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B09A-AE09-811E-0164-74CC9D295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b="1" noProof="0" dirty="0">
                <a:solidFill>
                  <a:schemeClr val="accent2"/>
                </a:solidFill>
              </a:rPr>
              <a:t>Relevantne oblasti politike </a:t>
            </a:r>
            <a:r>
              <a:rPr lang="hr-HR" noProof="0" dirty="0"/>
              <a:t>definisane su u prijedlozima Evropske komisije za naredni Višegodišnji finansijski okvir 2028–2034</a:t>
            </a:r>
          </a:p>
          <a:p>
            <a:pPr algn="just">
              <a:lnSpc>
                <a:spcPct val="120000"/>
              </a:lnSpc>
            </a:pPr>
            <a:r>
              <a:rPr lang="hr-HR" b="1" noProof="0" dirty="0">
                <a:solidFill>
                  <a:schemeClr val="accent2"/>
                </a:solidFill>
              </a:rPr>
              <a:t>Od ukupno 18 oblasti politike, za SPD je odabrano 15</a:t>
            </a:r>
            <a:endParaRPr lang="hr-HR" noProof="0" dirty="0"/>
          </a:p>
          <a:p>
            <a:pPr algn="just">
              <a:lnSpc>
                <a:spcPct val="120000"/>
              </a:lnSpc>
            </a:pPr>
            <a:r>
              <a:rPr lang="hr-HR" noProof="0" dirty="0">
                <a:solidFill>
                  <a:schemeClr val="accent2"/>
                </a:solidFill>
              </a:rPr>
              <a:t>Razvojni izazovi definišu se kao </a:t>
            </a:r>
            <a:r>
              <a:rPr lang="hr-HR" b="1" noProof="0" dirty="0">
                <a:solidFill>
                  <a:schemeClr val="accent2"/>
                </a:solidFill>
              </a:rPr>
              <a:t>problemi koji zahtijevaju rješenja</a:t>
            </a:r>
            <a:endParaRPr lang="hr-HR" noProof="0" dirty="0"/>
          </a:p>
          <a:p>
            <a:pPr algn="just">
              <a:lnSpc>
                <a:spcPct val="120000"/>
              </a:lnSpc>
            </a:pPr>
            <a:r>
              <a:rPr lang="hr-HR" noProof="0" dirty="0"/>
              <a:t>Predviđeno je da se na njih odgovori „rješenjima“ u vidu </a:t>
            </a:r>
            <a:r>
              <a:rPr lang="hr-HR" b="1" noProof="0" dirty="0"/>
              <a:t>preporuka za djelovanje</a:t>
            </a:r>
            <a:r>
              <a:rPr lang="hr-HR" noProof="0" dirty="0"/>
              <a:t>, odnosno </a:t>
            </a:r>
            <a:r>
              <a:rPr lang="hr-HR" b="1" noProof="0" dirty="0"/>
              <a:t>politika koje obuhvataju reforme i investicije</a:t>
            </a:r>
            <a:r>
              <a:rPr lang="hr-HR" noProof="0" dirty="0"/>
              <a:t> radi njihovog prevazilaženja</a:t>
            </a:r>
          </a:p>
        </p:txBody>
      </p:sp>
    </p:spTree>
    <p:extLst>
      <p:ext uri="{BB962C8B-B14F-4D97-AF65-F5344CB8AC3E}">
        <p14:creationId xmlns:p14="http://schemas.microsoft.com/office/powerpoint/2010/main" val="59796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5FB0-B16F-2F9B-DF39-099CB0F8C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2E4E-6EF0-4683-6C20-910A86DB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Oblasti politika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9B0DC-1F44-B4CE-E38F-CB0ED74D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dirty="0"/>
              <a:t>U skladu s tim, a</a:t>
            </a:r>
            <a:r>
              <a:rPr lang="hr-HR" noProof="0" dirty="0"/>
              <a:t>naliza razvojnih izazova obuhvata tri koraka: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hr-HR" b="1" noProof="0" dirty="0"/>
              <a:t>Analizu stanja </a:t>
            </a:r>
            <a:r>
              <a:rPr lang="hr-HR" noProof="0" dirty="0"/>
              <a:t>zasnovanu na dostupnim podacima (desk analiza) radi identifikacije i odabira tematskih oblasti politika (takođe nazvanih strateške dimenzije) i početne identifikacije razvojnih izazova;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hr-HR" dirty="0"/>
              <a:t>Postizanje konsenzusa o analizi problema i ključnim razvojnim izazovima kroz </a:t>
            </a:r>
            <a:r>
              <a:rPr lang="hr-HR" b="1" dirty="0"/>
              <a:t>SWOT diskusiju</a:t>
            </a:r>
            <a:r>
              <a:rPr lang="hr-HR" dirty="0"/>
              <a:t>;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hr-HR" b="1" noProof="0" dirty="0"/>
              <a:t>Prioritizaciju identifikovanih razvojnih izazova</a:t>
            </a:r>
            <a:r>
              <a:rPr lang="hr-HR" noProof="0" dirty="0"/>
              <a:t> u skladu sa dogovorenom metodologijom.</a:t>
            </a:r>
          </a:p>
        </p:txBody>
      </p:sp>
    </p:spTree>
    <p:extLst>
      <p:ext uri="{BB962C8B-B14F-4D97-AF65-F5344CB8AC3E}">
        <p14:creationId xmlns:p14="http://schemas.microsoft.com/office/powerpoint/2010/main" val="28355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018E-E800-1BB4-93CA-E177B678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08C9-04FA-238B-5199-635C545C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Oblasti politika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BEAB-C988-D542-1FFE-4D97E040F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hr-HR" noProof="0" dirty="0"/>
              <a:t>Nakon što se izvrši </a:t>
            </a:r>
            <a:r>
              <a:rPr lang="hr-HR" b="1" noProof="0" dirty="0"/>
              <a:t>prioritizacija</a:t>
            </a:r>
            <a:r>
              <a:rPr lang="hr-HR" noProof="0" dirty="0"/>
              <a:t> </a:t>
            </a:r>
            <a:r>
              <a:rPr lang="hr-HR" b="1" noProof="0" dirty="0"/>
              <a:t>razvojnih izazova</a:t>
            </a:r>
            <a:r>
              <a:rPr lang="hr-HR" noProof="0" dirty="0"/>
              <a:t>, radne grupe će pristupiti usaglašavanju odgovarajućih </a:t>
            </a:r>
            <a:r>
              <a:rPr lang="hr-HR" b="1" noProof="0" dirty="0"/>
              <a:t>odgovora politike </a:t>
            </a:r>
            <a:r>
              <a:rPr lang="hr-HR" noProof="0" dirty="0"/>
              <a:t>i potrebnih </a:t>
            </a:r>
            <a:r>
              <a:rPr lang="hr-HR" b="1" noProof="0" dirty="0"/>
              <a:t>mjera</a:t>
            </a:r>
            <a:endParaRPr lang="hr-HR" dirty="0"/>
          </a:p>
          <a:p>
            <a:pPr algn="just">
              <a:lnSpc>
                <a:spcPct val="120000"/>
              </a:lnSpc>
            </a:pPr>
            <a:r>
              <a:rPr lang="hr-HR" noProof="0" dirty="0"/>
              <a:t>Odgovor politike </a:t>
            </a:r>
            <a:r>
              <a:rPr lang="hr-HR" b="1" noProof="0" dirty="0"/>
              <a:t>može već biti definisan u postojećim strategijama</a:t>
            </a:r>
            <a:r>
              <a:rPr lang="hr-HR" noProof="0" dirty="0"/>
              <a:t>, u kom slučaju će biti </a:t>
            </a:r>
            <a:r>
              <a:rPr lang="hr-HR" u="sng" noProof="0" dirty="0"/>
              <a:t>potrebno izvršiti prioritizaciju mjera iz tih strategija</a:t>
            </a:r>
            <a:r>
              <a:rPr lang="hr-HR" noProof="0" dirty="0"/>
              <a:t>, ili može biti </a:t>
            </a:r>
            <a:r>
              <a:rPr lang="hr-HR" b="1" noProof="0" dirty="0"/>
              <a:t>novoformulisan</a:t>
            </a:r>
            <a:r>
              <a:rPr lang="hr-HR" noProof="0" dirty="0"/>
              <a:t> u okviru Strateškog planskog dokumenta.</a:t>
            </a:r>
          </a:p>
          <a:p>
            <a:pPr algn="just">
              <a:lnSpc>
                <a:spcPct val="120000"/>
              </a:lnSpc>
            </a:pPr>
            <a:r>
              <a:rPr lang="hr-HR" u="sng" noProof="0" dirty="0"/>
              <a:t>Cilj današnjeg sastanka je predstavljanje procesa i pokretanje iterativne diskusije o analizi stanja i razvojnim izazovima Crne Gore</a:t>
            </a:r>
          </a:p>
        </p:txBody>
      </p:sp>
    </p:spTree>
    <p:extLst>
      <p:ext uri="{BB962C8B-B14F-4D97-AF65-F5344CB8AC3E}">
        <p14:creationId xmlns:p14="http://schemas.microsoft.com/office/powerpoint/2010/main" val="342375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3EFA-7D8B-3184-8DAB-95F9B642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Odabrane prioritetne oblasti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6513E-966D-5835-09B1-508AE8D324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9" y="1507251"/>
            <a:ext cx="8070502" cy="4035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EC7FF7-630B-BC96-3295-9B3B9026617B}"/>
              </a:ext>
            </a:extLst>
          </p:cNvPr>
          <p:cNvSpPr/>
          <p:nvPr/>
        </p:nvSpPr>
        <p:spPr>
          <a:xfrm>
            <a:off x="1899139" y="1507251"/>
            <a:ext cx="1341611" cy="1325563"/>
          </a:xfrm>
          <a:prstGeom prst="rect">
            <a:avLst/>
          </a:prstGeom>
          <a:solidFill>
            <a:srgbClr val="A6A6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4CDA5-3E56-7E01-6F5E-834665F50E5C}"/>
              </a:ext>
            </a:extLst>
          </p:cNvPr>
          <p:cNvSpPr/>
          <p:nvPr/>
        </p:nvSpPr>
        <p:spPr>
          <a:xfrm>
            <a:off x="5934390" y="2862094"/>
            <a:ext cx="1341611" cy="1325563"/>
          </a:xfrm>
          <a:prstGeom prst="rect">
            <a:avLst/>
          </a:prstGeom>
          <a:solidFill>
            <a:srgbClr val="A6A6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8E2B9-8658-B34E-A1A6-869E36758FC9}"/>
              </a:ext>
            </a:extLst>
          </p:cNvPr>
          <p:cNvSpPr/>
          <p:nvPr/>
        </p:nvSpPr>
        <p:spPr>
          <a:xfrm>
            <a:off x="3240750" y="4216939"/>
            <a:ext cx="1341611" cy="1325563"/>
          </a:xfrm>
          <a:prstGeom prst="rect">
            <a:avLst/>
          </a:prstGeom>
          <a:solidFill>
            <a:srgbClr val="A6A6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08E13-C5E5-2368-0D0F-FF2F9445F609}"/>
              </a:ext>
            </a:extLst>
          </p:cNvPr>
          <p:cNvSpPr txBox="1"/>
          <p:nvPr/>
        </p:nvSpPr>
        <p:spPr>
          <a:xfrm>
            <a:off x="10448925" y="2868276"/>
            <a:ext cx="1575289" cy="1200329"/>
          </a:xfrm>
          <a:prstGeom prst="rect">
            <a:avLst/>
          </a:prstGeom>
          <a:solidFill>
            <a:srgbClr val="A6A6A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r-HR" dirty="0">
                <a:solidFill>
                  <a:schemeClr val="tx1"/>
                </a:solidFill>
              </a:rPr>
              <a:t>Nije dio kohezije, ali će biti </a:t>
            </a:r>
            <a:r>
              <a:rPr lang="hr-HR" dirty="0" err="1">
                <a:solidFill>
                  <a:schemeClr val="tx1"/>
                </a:solidFill>
              </a:rPr>
              <a:t>dodato</a:t>
            </a:r>
            <a:r>
              <a:rPr lang="hr-HR" dirty="0">
                <a:solidFill>
                  <a:schemeClr val="tx1"/>
                </a:solidFill>
              </a:rPr>
              <a:t> za puni NRPP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2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3B27-DC53-22CB-3596-F71BC054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programskih radnih grupa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55EA-30EC-BD5A-394F-34C265E8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r-HR" noProof="0" dirty="0"/>
              <a:t>Uloga programskih radnih grupa biće </a:t>
            </a:r>
            <a:r>
              <a:rPr lang="hr-HR" b="1" noProof="0" dirty="0"/>
              <a:t>uključivanje od samog početka</a:t>
            </a:r>
            <a:r>
              <a:rPr lang="hr-HR" noProof="0" dirty="0"/>
              <a:t> </a:t>
            </a:r>
            <a:r>
              <a:rPr lang="hr-HR" u="sng" noProof="0" dirty="0"/>
              <a:t>u proces planiranja i programiranja EU Kohezionih fondova za period 2028–2034 </a:t>
            </a:r>
            <a:r>
              <a:rPr lang="hr-HR" noProof="0" dirty="0"/>
              <a:t>u okviru Nacionalnog regionalnog partnerskog plana</a:t>
            </a:r>
          </a:p>
          <a:p>
            <a:pPr algn="just">
              <a:lnSpc>
                <a:spcPct val="120000"/>
              </a:lnSpc>
            </a:pPr>
            <a:r>
              <a:rPr lang="hr-HR" u="sng" noProof="0" dirty="0"/>
              <a:t>Proaktivan doprinos pripremi SPD-a </a:t>
            </a:r>
            <a:r>
              <a:rPr lang="hr-HR" b="1" noProof="0" dirty="0"/>
              <a:t>kroz partnerski rad </a:t>
            </a:r>
            <a:r>
              <a:rPr lang="hr-HR" noProof="0" dirty="0"/>
              <a:t>u skladu sa Evropskim kodeksom ponašanja o partnerstvu</a:t>
            </a:r>
          </a:p>
        </p:txBody>
      </p:sp>
    </p:spTree>
    <p:extLst>
      <p:ext uri="{BB962C8B-B14F-4D97-AF65-F5344CB8AC3E}">
        <p14:creationId xmlns:p14="http://schemas.microsoft.com/office/powerpoint/2010/main" val="397172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758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Montserrat</vt:lpstr>
      <vt:lpstr>Open Sans Light</vt:lpstr>
      <vt:lpstr>Office Theme</vt:lpstr>
      <vt:lpstr>Strateški planski dokument Crne Gore</vt:lpstr>
      <vt:lpstr>Koncept</vt:lpstr>
      <vt:lpstr>Koncept</vt:lpstr>
      <vt:lpstr>Koncept</vt:lpstr>
      <vt:lpstr>Oblasti politika</vt:lpstr>
      <vt:lpstr>Oblasti politika</vt:lpstr>
      <vt:lpstr>Oblasti politika</vt:lpstr>
      <vt:lpstr>Odabrane prioritetne oblasti</vt:lpstr>
      <vt:lpstr>Uloga programskih radnih grupa</vt:lpstr>
      <vt:lpstr>Uloga programskih radnih grupa</vt:lpstr>
      <vt:lpstr>Organizaciona struktura </vt:lpstr>
      <vt:lpstr>Plan rada</vt:lpstr>
      <vt:lpstr>Transparentnost</vt:lpstr>
      <vt:lpstr>Rezime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Strateški planski dokument Crne Gore</dc:title>
  <dc:creator>Krešimir Ivančić</dc:creator>
  <cp:lastModifiedBy>Irena Bošković</cp:lastModifiedBy>
  <cp:revision>7</cp:revision>
  <dcterms:created xsi:type="dcterms:W3CDTF">2026-04-24T05:20:09Z</dcterms:created>
  <dcterms:modified xsi:type="dcterms:W3CDTF">2026-05-06T07:16:50Z</dcterms:modified>
</cp:coreProperties>
</file>