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7" r:id="rId2"/>
    <p:sldId id="316" r:id="rId3"/>
    <p:sldId id="319" r:id="rId4"/>
    <p:sldId id="283" r:id="rId5"/>
    <p:sldId id="335" r:id="rId6"/>
    <p:sldId id="336" r:id="rId7"/>
    <p:sldId id="295" r:id="rId8"/>
    <p:sldId id="320" r:id="rId9"/>
    <p:sldId id="321" r:id="rId10"/>
    <p:sldId id="325" r:id="rId11"/>
    <p:sldId id="324" r:id="rId12"/>
    <p:sldId id="317" r:id="rId13"/>
    <p:sldId id="327" r:id="rId14"/>
    <p:sldId id="302" r:id="rId15"/>
    <p:sldId id="337" r:id="rId16"/>
    <p:sldId id="330" r:id="rId17"/>
    <p:sldId id="331" r:id="rId18"/>
    <p:sldId id="332" r:id="rId19"/>
    <p:sldId id="333" r:id="rId20"/>
    <p:sldId id="334" r:id="rId21"/>
    <p:sldId id="318" r:id="rId22"/>
    <p:sldId id="326" r:id="rId23"/>
    <p:sldId id="328" r:id="rId24"/>
    <p:sldId id="329" r:id="rId25"/>
    <p:sldId id="304" r:id="rId26"/>
    <p:sldId id="305" r:id="rId27"/>
    <p:sldId id="306" r:id="rId28"/>
    <p:sldId id="307" r:id="rId29"/>
    <p:sldId id="338" r:id="rId3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CFA"/>
    <a:srgbClr val="C2A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B8107C-571B-4CB2-9DEF-BCB9A2C433C9}" v="18" dt="2026-04-24T14:29:17.260"/>
    <p1510:client id="{62D376CE-4C2B-4931-A2F1-EC2E21E1E4C4}" v="50" dt="2026-04-24T14:13:41.7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4321" autoAdjust="0"/>
  </p:normalViewPr>
  <p:slideViewPr>
    <p:cSldViewPr snapToGrid="0">
      <p:cViewPr>
        <p:scale>
          <a:sx n="80" d="100"/>
          <a:sy n="80" d="100"/>
        </p:scale>
        <p:origin x="1680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ešimir Ivančić" userId="06963822-1b24-4a33-bd6d-33f0b78a0585" providerId="ADAL" clId="{6F460602-2820-44B1-9A83-3EC552240354}"/>
    <pc:docChg chg="undo custSel addSld delSld modSld modMainMaster">
      <pc:chgData name="Krešimir Ivančić" userId="06963822-1b24-4a33-bd6d-33f0b78a0585" providerId="ADAL" clId="{6F460602-2820-44B1-9A83-3EC552240354}" dt="2026-04-24T14:30:00.317" v="1972" actId="20577"/>
      <pc:docMkLst>
        <pc:docMk/>
      </pc:docMkLst>
      <pc:sldChg chg="modSp mod">
        <pc:chgData name="Krešimir Ivančić" userId="06963822-1b24-4a33-bd6d-33f0b78a0585" providerId="ADAL" clId="{6F460602-2820-44B1-9A83-3EC552240354}" dt="2026-04-24T14:30:00.317" v="1972" actId="20577"/>
        <pc:sldMkLst>
          <pc:docMk/>
          <pc:sldMk cId="1530759418" sldId="257"/>
        </pc:sldMkLst>
        <pc:spChg chg="mod">
          <ac:chgData name="Krešimir Ivančić" userId="06963822-1b24-4a33-bd6d-33f0b78a0585" providerId="ADAL" clId="{6F460602-2820-44B1-9A83-3EC552240354}" dt="2026-04-24T13:35:06.890" v="457" actId="27636"/>
          <ac:spMkLst>
            <pc:docMk/>
            <pc:sldMk cId="1530759418" sldId="257"/>
            <ac:spMk id="4" creationId="{4C807F9C-69AA-A4C6-038F-ACC9B34C0DCD}"/>
          </ac:spMkLst>
        </pc:spChg>
        <pc:spChg chg="mod">
          <ac:chgData name="Krešimir Ivančić" userId="06963822-1b24-4a33-bd6d-33f0b78a0585" providerId="ADAL" clId="{6F460602-2820-44B1-9A83-3EC552240354}" dt="2026-04-24T14:30:00.317" v="1972" actId="20577"/>
          <ac:spMkLst>
            <pc:docMk/>
            <pc:sldMk cId="1530759418" sldId="257"/>
            <ac:spMk id="5" creationId="{C396E44C-F86C-0AB7-299A-0D9584E79527}"/>
          </ac:spMkLst>
        </pc:spChg>
      </pc:sldChg>
      <pc:sldChg chg="modSp del mod">
        <pc:chgData name="Krešimir Ivančić" userId="06963822-1b24-4a33-bd6d-33f0b78a0585" providerId="ADAL" clId="{6F460602-2820-44B1-9A83-3EC552240354}" dt="2026-04-24T14:16:07.597" v="1312" actId="47"/>
        <pc:sldMkLst>
          <pc:docMk/>
          <pc:sldMk cId="1092536041" sldId="258"/>
        </pc:sldMkLst>
        <pc:spChg chg="mod">
          <ac:chgData name="Krešimir Ivančić" userId="06963822-1b24-4a33-bd6d-33f0b78a0585" providerId="ADAL" clId="{6F460602-2820-44B1-9A83-3EC552240354}" dt="2026-04-24T13:29:34.277" v="364"/>
          <ac:spMkLst>
            <pc:docMk/>
            <pc:sldMk cId="1092536041" sldId="258"/>
            <ac:spMk id="2" creationId="{DA358C7B-DD87-7A27-636D-0C9F8282E341}"/>
          </ac:spMkLst>
        </pc:spChg>
        <pc:spChg chg="mod">
          <ac:chgData name="Krešimir Ivančić" userId="06963822-1b24-4a33-bd6d-33f0b78a0585" providerId="ADAL" clId="{6F460602-2820-44B1-9A83-3EC552240354}" dt="2026-04-24T13:46:29.678" v="1123" actId="27636"/>
          <ac:spMkLst>
            <pc:docMk/>
            <pc:sldMk cId="1092536041" sldId="258"/>
            <ac:spMk id="15" creationId="{6B51196C-512E-9557-F1BE-37DF38C71B37}"/>
          </ac:spMkLst>
        </pc:spChg>
      </pc:sldChg>
      <pc:sldChg chg="modSp new del mod">
        <pc:chgData name="Krešimir Ivančić" userId="06963822-1b24-4a33-bd6d-33f0b78a0585" providerId="ADAL" clId="{6F460602-2820-44B1-9A83-3EC552240354}" dt="2026-04-24T14:16:07.597" v="1312" actId="47"/>
        <pc:sldMkLst>
          <pc:docMk/>
          <pc:sldMk cId="3108816057" sldId="259"/>
        </pc:sldMkLst>
        <pc:spChg chg="mod">
          <ac:chgData name="Krešimir Ivančić" userId="06963822-1b24-4a33-bd6d-33f0b78a0585" providerId="ADAL" clId="{6F460602-2820-44B1-9A83-3EC552240354}" dt="2026-04-24T13:29:34.277" v="364"/>
          <ac:spMkLst>
            <pc:docMk/>
            <pc:sldMk cId="3108816057" sldId="259"/>
            <ac:spMk id="2" creationId="{8DB6859B-A1E5-EE4A-1DF2-622C94C0BCA9}"/>
          </ac:spMkLst>
        </pc:spChg>
        <pc:spChg chg="mod">
          <ac:chgData name="Krešimir Ivančić" userId="06963822-1b24-4a33-bd6d-33f0b78a0585" providerId="ADAL" clId="{6F460602-2820-44B1-9A83-3EC552240354}" dt="2026-04-24T13:46:39.085" v="1125" actId="2710"/>
          <ac:spMkLst>
            <pc:docMk/>
            <pc:sldMk cId="3108816057" sldId="259"/>
            <ac:spMk id="3" creationId="{80F5CF1F-C4EB-B8CB-46A1-A903443025F0}"/>
          </ac:spMkLst>
        </pc:spChg>
      </pc:sldChg>
      <pc:sldChg chg="modSp new del mod">
        <pc:chgData name="Krešimir Ivančić" userId="06963822-1b24-4a33-bd6d-33f0b78a0585" providerId="ADAL" clId="{6F460602-2820-44B1-9A83-3EC552240354}" dt="2026-04-24T14:16:07.597" v="1312" actId="47"/>
        <pc:sldMkLst>
          <pc:docMk/>
          <pc:sldMk cId="597968897" sldId="260"/>
        </pc:sldMkLst>
        <pc:spChg chg="mod">
          <ac:chgData name="Krešimir Ivančić" userId="06963822-1b24-4a33-bd6d-33f0b78a0585" providerId="ADAL" clId="{6F460602-2820-44B1-9A83-3EC552240354}" dt="2026-04-24T13:46:59.904" v="1143" actId="20577"/>
          <ac:spMkLst>
            <pc:docMk/>
            <pc:sldMk cId="597968897" sldId="260"/>
            <ac:spMk id="2" creationId="{DD8CAF2B-150B-3430-A234-CB118C8D210E}"/>
          </ac:spMkLst>
        </pc:spChg>
        <pc:spChg chg="mod">
          <ac:chgData name="Krešimir Ivančić" userId="06963822-1b24-4a33-bd6d-33f0b78a0585" providerId="ADAL" clId="{6F460602-2820-44B1-9A83-3EC552240354}" dt="2026-04-24T13:46:47.581" v="1127" actId="27636"/>
          <ac:spMkLst>
            <pc:docMk/>
            <pc:sldMk cId="597968897" sldId="260"/>
            <ac:spMk id="3" creationId="{D05CB09A-AE09-811E-0164-74CC9D295E0A}"/>
          </ac:spMkLst>
        </pc:spChg>
      </pc:sldChg>
      <pc:sldChg chg="addSp delSp modSp new add del mod">
        <pc:chgData name="Krešimir Ivančić" userId="06963822-1b24-4a33-bd6d-33f0b78a0585" providerId="ADAL" clId="{6F460602-2820-44B1-9A83-3EC552240354}" dt="2026-04-24T14:16:14.480" v="1315" actId="47"/>
        <pc:sldMkLst>
          <pc:docMk/>
          <pc:sldMk cId="2469125499" sldId="261"/>
        </pc:sldMkLst>
        <pc:spChg chg="mod">
          <ac:chgData name="Krešimir Ivančić" userId="06963822-1b24-4a33-bd6d-33f0b78a0585" providerId="ADAL" clId="{6F460602-2820-44B1-9A83-3EC552240354}" dt="2026-04-24T13:29:34.277" v="364"/>
          <ac:spMkLst>
            <pc:docMk/>
            <pc:sldMk cId="2469125499" sldId="261"/>
            <ac:spMk id="2" creationId="{F6BC3EFA-7D8B-3184-8DAB-95F9B6426F72}"/>
          </ac:spMkLst>
        </pc:spChg>
        <pc:spChg chg="del mod">
          <ac:chgData name="Krešimir Ivančić" userId="06963822-1b24-4a33-bd6d-33f0b78a0585" providerId="ADAL" clId="{6F460602-2820-44B1-9A83-3EC552240354}" dt="2026-04-24T13:27:09.142" v="239" actId="478"/>
          <ac:spMkLst>
            <pc:docMk/>
            <pc:sldMk cId="2469125499" sldId="261"/>
            <ac:spMk id="3" creationId="{ED18BCAD-CB10-A7CB-9348-3B68F2C89F91}"/>
          </ac:spMkLst>
        </pc:spChg>
        <pc:spChg chg="add del mod">
          <ac:chgData name="Krešimir Ivančić" userId="06963822-1b24-4a33-bd6d-33f0b78a0585" providerId="ADAL" clId="{6F460602-2820-44B1-9A83-3EC552240354}" dt="2026-04-24T13:30:04.197" v="367" actId="478"/>
          <ac:spMkLst>
            <pc:docMk/>
            <pc:sldMk cId="2469125499" sldId="261"/>
            <ac:spMk id="7" creationId="{F83E8AFE-341F-624F-58C5-A90308276A3C}"/>
          </ac:spMkLst>
        </pc:spChg>
        <pc:spChg chg="add mod">
          <ac:chgData name="Krešimir Ivančić" userId="06963822-1b24-4a33-bd6d-33f0b78a0585" providerId="ADAL" clId="{6F460602-2820-44B1-9A83-3EC552240354}" dt="2026-04-24T13:34:16.332" v="450" actId="20577"/>
          <ac:spMkLst>
            <pc:docMk/>
            <pc:sldMk cId="2469125499" sldId="261"/>
            <ac:spMk id="8" creationId="{32C781F3-664E-7705-EE31-D20B8AAB40DA}"/>
          </ac:spMkLst>
        </pc:spChg>
        <pc:spChg chg="add mod">
          <ac:chgData name="Krešimir Ivančić" userId="06963822-1b24-4a33-bd6d-33f0b78a0585" providerId="ADAL" clId="{6F460602-2820-44B1-9A83-3EC552240354}" dt="2026-04-24T13:40:51.778" v="486" actId="207"/>
          <ac:spMkLst>
            <pc:docMk/>
            <pc:sldMk cId="2469125499" sldId="261"/>
            <ac:spMk id="15" creationId="{D8B4C687-4615-BDFC-83D9-4ECB039DA63C}"/>
          </ac:spMkLst>
        </pc:spChg>
        <pc:graphicFrameChg chg="add del mod modGraphic">
          <ac:chgData name="Krešimir Ivančić" userId="06963822-1b24-4a33-bd6d-33f0b78a0585" providerId="ADAL" clId="{6F460602-2820-44B1-9A83-3EC552240354}" dt="2026-04-24T13:28:02.470" v="316" actId="478"/>
          <ac:graphicFrameMkLst>
            <pc:docMk/>
            <pc:sldMk cId="2469125499" sldId="261"/>
            <ac:graphicFrameMk id="4" creationId="{678C5C39-1ED3-3FA0-FDAE-D909E06C255F}"/>
          </ac:graphicFrameMkLst>
        </pc:graphicFrameChg>
        <pc:picChg chg="add mod">
          <ac:chgData name="Krešimir Ivančić" userId="06963822-1b24-4a33-bd6d-33f0b78a0585" providerId="ADAL" clId="{6F460602-2820-44B1-9A83-3EC552240354}" dt="2026-04-24T13:33:59.744" v="423" actId="1076"/>
          <ac:picMkLst>
            <pc:docMk/>
            <pc:sldMk cId="2469125499" sldId="261"/>
            <ac:picMk id="6" creationId="{AE95A6FF-9872-A333-1F51-98A14FAEC572}"/>
          </ac:picMkLst>
        </pc:picChg>
        <pc:picChg chg="add mod">
          <ac:chgData name="Krešimir Ivančić" userId="06963822-1b24-4a33-bd6d-33f0b78a0585" providerId="ADAL" clId="{6F460602-2820-44B1-9A83-3EC552240354}" dt="2026-04-24T13:38:53.667" v="473" actId="1076"/>
          <ac:picMkLst>
            <pc:docMk/>
            <pc:sldMk cId="2469125499" sldId="261"/>
            <ac:picMk id="10" creationId="{17A191CF-BF4C-4408-D487-D95688A9292C}"/>
          </ac:picMkLst>
        </pc:picChg>
        <pc:picChg chg="add mod">
          <ac:chgData name="Krešimir Ivančić" userId="06963822-1b24-4a33-bd6d-33f0b78a0585" providerId="ADAL" clId="{6F460602-2820-44B1-9A83-3EC552240354}" dt="2026-04-24T13:39:25.292" v="479" actId="1076"/>
          <ac:picMkLst>
            <pc:docMk/>
            <pc:sldMk cId="2469125499" sldId="261"/>
            <ac:picMk id="12" creationId="{517D4E50-F93E-85BC-0E7B-96803FDC8996}"/>
          </ac:picMkLst>
        </pc:picChg>
        <pc:picChg chg="add mod">
          <ac:chgData name="Krešimir Ivančić" userId="06963822-1b24-4a33-bd6d-33f0b78a0585" providerId="ADAL" clId="{6F460602-2820-44B1-9A83-3EC552240354}" dt="2026-04-24T13:40:32.478" v="484" actId="1076"/>
          <ac:picMkLst>
            <pc:docMk/>
            <pc:sldMk cId="2469125499" sldId="261"/>
            <ac:picMk id="14" creationId="{0081C82E-5B4C-9DC7-F9C0-EEF110903673}"/>
          </ac:picMkLst>
        </pc:picChg>
      </pc:sldChg>
      <pc:sldChg chg="modSp new del mod">
        <pc:chgData name="Krešimir Ivančić" userId="06963822-1b24-4a33-bd6d-33f0b78a0585" providerId="ADAL" clId="{6F460602-2820-44B1-9A83-3EC552240354}" dt="2026-04-24T13:26:16.992" v="211" actId="47"/>
        <pc:sldMkLst>
          <pc:docMk/>
          <pc:sldMk cId="228568096" sldId="262"/>
        </pc:sldMkLst>
        <pc:spChg chg="mod">
          <ac:chgData name="Krešimir Ivančić" userId="06963822-1b24-4a33-bd6d-33f0b78a0585" providerId="ADAL" clId="{6F460602-2820-44B1-9A83-3EC552240354}" dt="2026-04-24T13:22:18.045" v="171" actId="27636"/>
          <ac:spMkLst>
            <pc:docMk/>
            <pc:sldMk cId="228568096" sldId="262"/>
            <ac:spMk id="3" creationId="{FC694106-C3C7-9519-E1C1-2BB3EE0F3B65}"/>
          </ac:spMkLst>
        </pc:spChg>
      </pc:sldChg>
      <pc:sldChg chg="modSp new add del mod">
        <pc:chgData name="Krešimir Ivančić" userId="06963822-1b24-4a33-bd6d-33f0b78a0585" providerId="ADAL" clId="{6F460602-2820-44B1-9A83-3EC552240354}" dt="2026-04-24T14:16:14.480" v="1315" actId="47"/>
        <pc:sldMkLst>
          <pc:docMk/>
          <pc:sldMk cId="3971724868" sldId="263"/>
        </pc:sldMkLst>
        <pc:spChg chg="mod">
          <ac:chgData name="Krešimir Ivančić" userId="06963822-1b24-4a33-bd6d-33f0b78a0585" providerId="ADAL" clId="{6F460602-2820-44B1-9A83-3EC552240354}" dt="2026-04-24T13:31:05.709" v="397" actId="20577"/>
          <ac:spMkLst>
            <pc:docMk/>
            <pc:sldMk cId="3971724868" sldId="263"/>
            <ac:spMk id="2" creationId="{B0EA3B27-DC53-22CB-3596-F71BC054A9F7}"/>
          </ac:spMkLst>
        </pc:spChg>
        <pc:spChg chg="mod">
          <ac:chgData name="Krešimir Ivančić" userId="06963822-1b24-4a33-bd6d-33f0b78a0585" providerId="ADAL" clId="{6F460602-2820-44B1-9A83-3EC552240354}" dt="2026-04-24T13:37:41.364" v="467" actId="20577"/>
          <ac:spMkLst>
            <pc:docMk/>
            <pc:sldMk cId="3971724868" sldId="263"/>
            <ac:spMk id="3" creationId="{D29E55EA-30EC-BD5A-394F-34C265E8950C}"/>
          </ac:spMkLst>
        </pc:spChg>
      </pc:sldChg>
      <pc:sldChg chg="modSp new del mod">
        <pc:chgData name="Krešimir Ivančić" userId="06963822-1b24-4a33-bd6d-33f0b78a0585" providerId="ADAL" clId="{6F460602-2820-44B1-9A83-3EC552240354}" dt="2026-04-24T14:16:17.399" v="1316" actId="47"/>
        <pc:sldMkLst>
          <pc:docMk/>
          <pc:sldMk cId="109825309" sldId="264"/>
        </pc:sldMkLst>
        <pc:spChg chg="mod">
          <ac:chgData name="Krešimir Ivančić" userId="06963822-1b24-4a33-bd6d-33f0b78a0585" providerId="ADAL" clId="{6F460602-2820-44B1-9A83-3EC552240354}" dt="2026-04-24T13:41:14.238" v="495" actId="20577"/>
          <ac:spMkLst>
            <pc:docMk/>
            <pc:sldMk cId="109825309" sldId="264"/>
            <ac:spMk id="2" creationId="{519C56CB-70A4-E70B-13F5-18C05C27B649}"/>
          </ac:spMkLst>
        </pc:spChg>
        <pc:spChg chg="mod">
          <ac:chgData name="Krešimir Ivančić" userId="06963822-1b24-4a33-bd6d-33f0b78a0585" providerId="ADAL" clId="{6F460602-2820-44B1-9A83-3EC552240354}" dt="2026-04-24T13:42:59.025" v="829" actId="20577"/>
          <ac:spMkLst>
            <pc:docMk/>
            <pc:sldMk cId="109825309" sldId="264"/>
            <ac:spMk id="3" creationId="{DE9898CD-CCBD-7B0B-50F8-DC66CA2DCAEA}"/>
          </ac:spMkLst>
        </pc:spChg>
      </pc:sldChg>
      <pc:sldChg chg="modSp new del mod">
        <pc:chgData name="Krešimir Ivančić" userId="06963822-1b24-4a33-bd6d-33f0b78a0585" providerId="ADAL" clId="{6F460602-2820-44B1-9A83-3EC552240354}" dt="2026-04-24T14:16:17.399" v="1316" actId="47"/>
        <pc:sldMkLst>
          <pc:docMk/>
          <pc:sldMk cId="4239561252" sldId="265"/>
        </pc:sldMkLst>
        <pc:spChg chg="mod">
          <ac:chgData name="Krešimir Ivančić" userId="06963822-1b24-4a33-bd6d-33f0b78a0585" providerId="ADAL" clId="{6F460602-2820-44B1-9A83-3EC552240354}" dt="2026-04-24T13:43:11.899" v="844" actId="20577"/>
          <ac:spMkLst>
            <pc:docMk/>
            <pc:sldMk cId="4239561252" sldId="265"/>
            <ac:spMk id="2" creationId="{C8558334-692C-D6AE-D04C-186211CF4075}"/>
          </ac:spMkLst>
        </pc:spChg>
        <pc:spChg chg="mod">
          <ac:chgData name="Krešimir Ivančić" userId="06963822-1b24-4a33-bd6d-33f0b78a0585" providerId="ADAL" clId="{6F460602-2820-44B1-9A83-3EC552240354}" dt="2026-04-24T13:45:28.977" v="1088" actId="20577"/>
          <ac:spMkLst>
            <pc:docMk/>
            <pc:sldMk cId="4239561252" sldId="265"/>
            <ac:spMk id="3" creationId="{FB9B07CE-C67A-0D35-78F9-080E105B0D3F}"/>
          </ac:spMkLst>
        </pc:spChg>
      </pc:sldChg>
      <pc:sldChg chg="addSp delSp modSp new del mod">
        <pc:chgData name="Krešimir Ivančić" userId="06963822-1b24-4a33-bd6d-33f0b78a0585" providerId="ADAL" clId="{6F460602-2820-44B1-9A83-3EC552240354}" dt="2026-04-24T14:16:17.399" v="1316" actId="47"/>
        <pc:sldMkLst>
          <pc:docMk/>
          <pc:sldMk cId="2535149481" sldId="266"/>
        </pc:sldMkLst>
        <pc:spChg chg="mod">
          <ac:chgData name="Krešimir Ivančić" userId="06963822-1b24-4a33-bd6d-33f0b78a0585" providerId="ADAL" clId="{6F460602-2820-44B1-9A83-3EC552240354}" dt="2026-04-24T13:29:34.277" v="364"/>
          <ac:spMkLst>
            <pc:docMk/>
            <pc:sldMk cId="2535149481" sldId="266"/>
            <ac:spMk id="2" creationId="{BAAC6BE8-78FB-C31C-DBC8-2D0B71B8303D}"/>
          </ac:spMkLst>
        </pc:spChg>
        <pc:spChg chg="del">
          <ac:chgData name="Krešimir Ivančić" userId="06963822-1b24-4a33-bd6d-33f0b78a0585" providerId="ADAL" clId="{6F460602-2820-44B1-9A83-3EC552240354}" dt="2026-04-24T13:23:21.772" v="176" actId="478"/>
          <ac:spMkLst>
            <pc:docMk/>
            <pc:sldMk cId="2535149481" sldId="266"/>
            <ac:spMk id="3" creationId="{A563B386-3D5C-AB8F-D769-A2D95BE3232A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4" creationId="{90FD61CC-ABDA-3FE0-6738-ECB23DF21120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5" creationId="{ABCE470C-1DDE-0160-2346-3375C61EBB76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6" creationId="{332728AE-EAFC-735A-3852-CE6D55C19A51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8" creationId="{91E1DBD0-C945-0285-05A1-DCB2AE93E1C4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9" creationId="{8C255B37-F8EB-2F39-78B8-20A4E656E4E5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12" creationId="{343CE85B-B606-5F6F-9FBD-FAF4F7A2D5DF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13" creationId="{066E0380-2C2A-8C8F-5B07-532C93DE8834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14" creationId="{969F6FA9-00FB-B174-803D-7920DC47D940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15" creationId="{412C493A-281F-7483-7EF8-FC6A38D3C1CE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16" creationId="{20E26E23-6A9F-085D-F152-0645C50010E1}"/>
          </ac:spMkLst>
        </pc:spChg>
      </pc:sldChg>
      <pc:sldChg chg="addSp delSp modSp new del mod modClrScheme chgLayout">
        <pc:chgData name="Krešimir Ivančić" userId="06963822-1b24-4a33-bd6d-33f0b78a0585" providerId="ADAL" clId="{6F460602-2820-44B1-9A83-3EC552240354}" dt="2026-04-24T14:16:17.399" v="1316" actId="47"/>
        <pc:sldMkLst>
          <pc:docMk/>
          <pc:sldMk cId="1555973141" sldId="267"/>
        </pc:sldMkLst>
        <pc:spChg chg="del mod ord">
          <ac:chgData name="Krešimir Ivančić" userId="06963822-1b24-4a33-bd6d-33f0b78a0585" providerId="ADAL" clId="{6F460602-2820-44B1-9A83-3EC552240354}" dt="2026-04-24T13:45:54.690" v="1100" actId="700"/>
          <ac:spMkLst>
            <pc:docMk/>
            <pc:sldMk cId="1555973141" sldId="267"/>
            <ac:spMk id="2" creationId="{E1B5A394-7812-0D13-D96F-00A579562821}"/>
          </ac:spMkLst>
        </pc:spChg>
        <pc:spChg chg="del mod ord">
          <ac:chgData name="Krešimir Ivančić" userId="06963822-1b24-4a33-bd6d-33f0b78a0585" providerId="ADAL" clId="{6F460602-2820-44B1-9A83-3EC552240354}" dt="2026-04-24T13:45:54.690" v="1100" actId="700"/>
          <ac:spMkLst>
            <pc:docMk/>
            <pc:sldMk cId="1555973141" sldId="267"/>
            <ac:spMk id="3" creationId="{DB91670F-94EA-B22F-28C5-F413CA66BD1D}"/>
          </ac:spMkLst>
        </pc:spChg>
        <pc:spChg chg="add mod ord">
          <ac:chgData name="Krešimir Ivančić" userId="06963822-1b24-4a33-bd6d-33f0b78a0585" providerId="ADAL" clId="{6F460602-2820-44B1-9A83-3EC552240354}" dt="2026-04-24T13:46:01.240" v="1121" actId="20577"/>
          <ac:spMkLst>
            <pc:docMk/>
            <pc:sldMk cId="1555973141" sldId="267"/>
            <ac:spMk id="4" creationId="{86C4EAD6-DDC0-F80F-A10F-0C647833D2D2}"/>
          </ac:spMkLst>
        </pc:spChg>
        <pc:spChg chg="add mod ord">
          <ac:chgData name="Krešimir Ivančić" userId="06963822-1b24-4a33-bd6d-33f0b78a0585" providerId="ADAL" clId="{6F460602-2820-44B1-9A83-3EC552240354}" dt="2026-04-24T13:45:54.690" v="1100" actId="700"/>
          <ac:spMkLst>
            <pc:docMk/>
            <pc:sldMk cId="1555973141" sldId="267"/>
            <ac:spMk id="5" creationId="{EB295F42-B0AB-5244-0E28-105059FEA48E}"/>
          </ac:spMkLst>
        </pc:spChg>
      </pc:sldChg>
      <pc:sldChg chg="addSp delSp modSp new add del mod modClrScheme chgLayout">
        <pc:chgData name="Krešimir Ivančić" userId="06963822-1b24-4a33-bd6d-33f0b78a0585" providerId="ADAL" clId="{6F460602-2820-44B1-9A83-3EC552240354}" dt="2026-04-24T14:27:03.864" v="1796" actId="21"/>
        <pc:sldMkLst>
          <pc:docMk/>
          <pc:sldMk cId="214563379" sldId="268"/>
        </pc:sldMkLst>
        <pc:spChg chg="mod ord">
          <ac:chgData name="Krešimir Ivančić" userId="06963822-1b24-4a33-bd6d-33f0b78a0585" providerId="ADAL" clId="{6F460602-2820-44B1-9A83-3EC552240354}" dt="2026-04-24T14:17:58.312" v="1436" actId="20577"/>
          <ac:spMkLst>
            <pc:docMk/>
            <pc:sldMk cId="214563379" sldId="268"/>
            <ac:spMk id="2" creationId="{3DED642F-9D56-1661-B0E9-69B9262F086F}"/>
          </ac:spMkLst>
        </pc:spChg>
        <pc:spChg chg="add mod ord">
          <ac:chgData name="Krešimir Ivančić" userId="06963822-1b24-4a33-bd6d-33f0b78a0585" providerId="ADAL" clId="{6F460602-2820-44B1-9A83-3EC552240354}" dt="2026-04-24T14:17:50.120" v="1418" actId="20577"/>
          <ac:spMkLst>
            <pc:docMk/>
            <pc:sldMk cId="214563379" sldId="268"/>
            <ac:spMk id="3" creationId="{2A655656-4505-4126-3D77-88E99CAFBFAA}"/>
          </ac:spMkLst>
        </pc:spChg>
        <pc:spChg chg="del">
          <ac:chgData name="Krešimir Ivančić" userId="06963822-1b24-4a33-bd6d-33f0b78a0585" providerId="ADAL" clId="{6F460602-2820-44B1-9A83-3EC552240354}" dt="2026-04-24T13:47:45.834" v="1145" actId="478"/>
          <ac:spMkLst>
            <pc:docMk/>
            <pc:sldMk cId="214563379" sldId="268"/>
            <ac:spMk id="3" creationId="{50EA6A82-D3B8-5B4F-A6F7-92BA1FC36C01}"/>
          </ac:spMkLst>
        </pc:spChg>
        <pc:graphicFrameChg chg="add del mod modGraphic">
          <ac:chgData name="Krešimir Ivančić" userId="06963822-1b24-4a33-bd6d-33f0b78a0585" providerId="ADAL" clId="{6F460602-2820-44B1-9A83-3EC552240354}" dt="2026-04-24T14:16:20.557" v="1317" actId="478"/>
          <ac:graphicFrameMkLst>
            <pc:docMk/>
            <pc:sldMk cId="214563379" sldId="268"/>
            <ac:graphicFrameMk id="4" creationId="{05B8B73E-209F-0064-251E-1A96899B6419}"/>
          </ac:graphicFrameMkLst>
        </pc:graphicFrameChg>
        <pc:picChg chg="add del mod">
          <ac:chgData name="Krešimir Ivančić" userId="06963822-1b24-4a33-bd6d-33f0b78a0585" providerId="ADAL" clId="{6F460602-2820-44B1-9A83-3EC552240354}" dt="2026-04-24T14:18:08.159" v="1439" actId="21"/>
          <ac:picMkLst>
            <pc:docMk/>
            <pc:sldMk cId="214563379" sldId="268"/>
            <ac:picMk id="6" creationId="{34BC7BC7-3988-B282-78D9-B27270347F43}"/>
          </ac:picMkLst>
        </pc:picChg>
        <pc:picChg chg="add del mod">
          <ac:chgData name="Krešimir Ivančić" userId="06963822-1b24-4a33-bd6d-33f0b78a0585" providerId="ADAL" clId="{6F460602-2820-44B1-9A83-3EC552240354}" dt="2026-04-24T14:26:07.595" v="1760" actId="21"/>
          <ac:picMkLst>
            <pc:docMk/>
            <pc:sldMk cId="214563379" sldId="268"/>
            <ac:picMk id="8" creationId="{CCB56109-3C60-47B0-D3DB-2FB3331D7229}"/>
          </ac:picMkLst>
        </pc:picChg>
        <pc:picChg chg="add del mod">
          <ac:chgData name="Krešimir Ivančić" userId="06963822-1b24-4a33-bd6d-33f0b78a0585" providerId="ADAL" clId="{6F460602-2820-44B1-9A83-3EC552240354}" dt="2026-04-24T14:24:30.731" v="1699" actId="21"/>
          <ac:picMkLst>
            <pc:docMk/>
            <pc:sldMk cId="214563379" sldId="268"/>
            <ac:picMk id="10" creationId="{4004DE3D-C0CB-9C20-B828-CD24653D831D}"/>
          </ac:picMkLst>
        </pc:picChg>
        <pc:picChg chg="add mod">
          <ac:chgData name="Krešimir Ivančić" userId="06963822-1b24-4a33-bd6d-33f0b78a0585" providerId="ADAL" clId="{6F460602-2820-44B1-9A83-3EC552240354}" dt="2026-04-24T14:18:30.226" v="1444" actId="14100"/>
          <ac:picMkLst>
            <pc:docMk/>
            <pc:sldMk cId="214563379" sldId="268"/>
            <ac:picMk id="12" creationId="{DAC8F0CC-6E22-AD79-CA2A-041CADAA2DE4}"/>
          </ac:picMkLst>
        </pc:picChg>
        <pc:picChg chg="add del mod">
          <ac:chgData name="Krešimir Ivančić" userId="06963822-1b24-4a33-bd6d-33f0b78a0585" providerId="ADAL" clId="{6F460602-2820-44B1-9A83-3EC552240354}" dt="2026-04-24T14:20:16.008" v="1549" actId="21"/>
          <ac:picMkLst>
            <pc:docMk/>
            <pc:sldMk cId="214563379" sldId="268"/>
            <ac:picMk id="14" creationId="{2C46CE27-716B-2F53-0889-1212ED2DC0B7}"/>
          </ac:picMkLst>
        </pc:picChg>
        <pc:picChg chg="add del mod">
          <ac:chgData name="Krešimir Ivančić" userId="06963822-1b24-4a33-bd6d-33f0b78a0585" providerId="ADAL" clId="{6F460602-2820-44B1-9A83-3EC552240354}" dt="2026-04-24T14:20:52.637" v="1578" actId="21"/>
          <ac:picMkLst>
            <pc:docMk/>
            <pc:sldMk cId="214563379" sldId="268"/>
            <ac:picMk id="16" creationId="{DDAC6A04-1384-B8F0-615C-B344BB8057A7}"/>
          </ac:picMkLst>
        </pc:picChg>
        <pc:picChg chg="add del mod">
          <ac:chgData name="Krešimir Ivančić" userId="06963822-1b24-4a33-bd6d-33f0b78a0585" providerId="ADAL" clId="{6F460602-2820-44B1-9A83-3EC552240354}" dt="2026-04-24T14:18:39.866" v="1448" actId="21"/>
          <ac:picMkLst>
            <pc:docMk/>
            <pc:sldMk cId="214563379" sldId="268"/>
            <ac:picMk id="18" creationId="{3E1DF0EE-ECB3-AD5B-9F89-C5A65632AD5F}"/>
          </ac:picMkLst>
        </pc:picChg>
        <pc:picChg chg="add del mod">
          <ac:chgData name="Krešimir Ivančić" userId="06963822-1b24-4a33-bd6d-33f0b78a0585" providerId="ADAL" clId="{6F460602-2820-44B1-9A83-3EC552240354}" dt="2026-04-24T14:27:03.864" v="1796" actId="21"/>
          <ac:picMkLst>
            <pc:docMk/>
            <pc:sldMk cId="214563379" sldId="268"/>
            <ac:picMk id="20" creationId="{409C2ED1-61E6-3E86-C3AF-4A06F832F199}"/>
          </ac:picMkLst>
        </pc:picChg>
        <pc:picChg chg="add del mod">
          <ac:chgData name="Krešimir Ivančić" userId="06963822-1b24-4a33-bd6d-33f0b78a0585" providerId="ADAL" clId="{6F460602-2820-44B1-9A83-3EC552240354}" dt="2026-04-24T14:23:13.204" v="1646" actId="21"/>
          <ac:picMkLst>
            <pc:docMk/>
            <pc:sldMk cId="214563379" sldId="268"/>
            <ac:picMk id="22" creationId="{781DB2F8-6A38-D5DD-1EE8-8569C23EA7DA}"/>
          </ac:picMkLst>
        </pc:picChg>
        <pc:picChg chg="add del mod">
          <ac:chgData name="Krešimir Ivančić" userId="06963822-1b24-4a33-bd6d-33f0b78a0585" providerId="ADAL" clId="{6F460602-2820-44B1-9A83-3EC552240354}" dt="2026-04-24T14:27:03.864" v="1796" actId="21"/>
          <ac:picMkLst>
            <pc:docMk/>
            <pc:sldMk cId="214563379" sldId="268"/>
            <ac:picMk id="24" creationId="{AF975976-84C8-131E-5CD7-F82E35FDAAEF}"/>
          </ac:picMkLst>
        </pc:picChg>
        <pc:picChg chg="add del mod">
          <ac:chgData name="Krešimir Ivančić" userId="06963822-1b24-4a33-bd6d-33f0b78a0585" providerId="ADAL" clId="{6F460602-2820-44B1-9A83-3EC552240354}" dt="2026-04-24T14:27:03.864" v="1796" actId="21"/>
          <ac:picMkLst>
            <pc:docMk/>
            <pc:sldMk cId="214563379" sldId="268"/>
            <ac:picMk id="26" creationId="{CC21E2BA-DC3E-DC97-72D1-51F9BF1CE425}"/>
          </ac:picMkLst>
        </pc:picChg>
        <pc:picChg chg="add del mod">
          <ac:chgData name="Krešimir Ivančić" userId="06963822-1b24-4a33-bd6d-33f0b78a0585" providerId="ADAL" clId="{6F460602-2820-44B1-9A83-3EC552240354}" dt="2026-04-24T14:21:29.003" v="1609" actId="21"/>
          <ac:picMkLst>
            <pc:docMk/>
            <pc:sldMk cId="214563379" sldId="268"/>
            <ac:picMk id="28" creationId="{F280226E-C6EE-A659-2C63-13537A45A5BB}"/>
          </ac:picMkLst>
        </pc:picChg>
        <pc:picChg chg="add del mod">
          <ac:chgData name="Krešimir Ivančić" userId="06963822-1b24-4a33-bd6d-33f0b78a0585" providerId="ADAL" clId="{6F460602-2820-44B1-9A83-3EC552240354}" dt="2026-04-24T14:27:03.864" v="1796" actId="21"/>
          <ac:picMkLst>
            <pc:docMk/>
            <pc:sldMk cId="214563379" sldId="268"/>
            <ac:picMk id="30" creationId="{F255E855-2B47-762B-8E19-54C6C9BC3086}"/>
          </ac:picMkLst>
        </pc:picChg>
        <pc:picChg chg="add del mod">
          <ac:chgData name="Krešimir Ivančić" userId="06963822-1b24-4a33-bd6d-33f0b78a0585" providerId="ADAL" clId="{6F460602-2820-44B1-9A83-3EC552240354}" dt="2026-04-24T14:25:22.034" v="1726" actId="21"/>
          <ac:picMkLst>
            <pc:docMk/>
            <pc:sldMk cId="214563379" sldId="268"/>
            <ac:picMk id="32" creationId="{A5A70303-9757-B2CB-7599-C86229529E8C}"/>
          </ac:picMkLst>
        </pc:picChg>
        <pc:picChg chg="add del mod">
          <ac:chgData name="Krešimir Ivančić" userId="06963822-1b24-4a33-bd6d-33f0b78a0585" providerId="ADAL" clId="{6F460602-2820-44B1-9A83-3EC552240354}" dt="2026-04-24T14:23:57.235" v="1665" actId="21"/>
          <ac:picMkLst>
            <pc:docMk/>
            <pc:sldMk cId="214563379" sldId="268"/>
            <ac:picMk id="34" creationId="{3E47D55C-65E4-501B-95F1-448AF3D2882E}"/>
          </ac:picMkLst>
        </pc:picChg>
      </pc:sldChg>
      <pc:sldChg chg="addSp modSp new mod">
        <pc:chgData name="Krešimir Ivančić" userId="06963822-1b24-4a33-bd6d-33f0b78a0585" providerId="ADAL" clId="{6F460602-2820-44B1-9A83-3EC552240354}" dt="2026-04-24T14:19:54.025" v="1543" actId="20577"/>
        <pc:sldMkLst>
          <pc:docMk/>
          <pc:sldMk cId="3322316056" sldId="269"/>
        </pc:sldMkLst>
        <pc:spChg chg="mod">
          <ac:chgData name="Krešimir Ivančić" userId="06963822-1b24-4a33-bd6d-33f0b78a0585" providerId="ADAL" clId="{6F460602-2820-44B1-9A83-3EC552240354}" dt="2026-04-24T14:19:54.025" v="1543" actId="20577"/>
          <ac:spMkLst>
            <pc:docMk/>
            <pc:sldMk cId="3322316056" sldId="269"/>
            <ac:spMk id="2" creationId="{8ABC551B-A3FE-626B-6049-CC6140D97A7F}"/>
          </ac:spMkLst>
        </pc:spChg>
        <pc:spChg chg="mod">
          <ac:chgData name="Krešimir Ivančić" userId="06963822-1b24-4a33-bd6d-33f0b78a0585" providerId="ADAL" clId="{6F460602-2820-44B1-9A83-3EC552240354}" dt="2026-04-24T14:17:13.148" v="1391" actId="20577"/>
          <ac:spMkLst>
            <pc:docMk/>
            <pc:sldMk cId="3322316056" sldId="269"/>
            <ac:spMk id="3" creationId="{C68B218B-C4BF-1689-5A28-764A96F1DE65}"/>
          </ac:spMkLst>
        </pc:spChg>
        <pc:picChg chg="add mod">
          <ac:chgData name="Krešimir Ivančić" userId="06963822-1b24-4a33-bd6d-33f0b78a0585" providerId="ADAL" clId="{6F460602-2820-44B1-9A83-3EC552240354}" dt="2026-04-24T14:18:25.811" v="1443" actId="14100"/>
          <ac:picMkLst>
            <pc:docMk/>
            <pc:sldMk cId="3322316056" sldId="269"/>
            <ac:picMk id="6" creationId="{34BC7BC7-3988-B282-78D9-B27270347F43}"/>
          </ac:picMkLst>
        </pc:picChg>
      </pc:sldChg>
      <pc:sldChg chg="addSp modSp new mod">
        <pc:chgData name="Krešimir Ivančić" userId="06963822-1b24-4a33-bd6d-33f0b78a0585" providerId="ADAL" clId="{6F460602-2820-44B1-9A83-3EC552240354}" dt="2026-04-24T14:19:06.714" v="1495" actId="14100"/>
        <pc:sldMkLst>
          <pc:docMk/>
          <pc:sldMk cId="481456279" sldId="270"/>
        </pc:sldMkLst>
        <pc:spChg chg="mod">
          <ac:chgData name="Krešimir Ivančić" userId="06963822-1b24-4a33-bd6d-33f0b78a0585" providerId="ADAL" clId="{6F460602-2820-44B1-9A83-3EC552240354}" dt="2026-04-24T14:18:58.596" v="1493" actId="20577"/>
          <ac:spMkLst>
            <pc:docMk/>
            <pc:sldMk cId="481456279" sldId="270"/>
            <ac:spMk id="2" creationId="{8BA21F86-2CF0-8A8F-CF69-20C008D402AB}"/>
          </ac:spMkLst>
        </pc:spChg>
        <pc:spChg chg="mod">
          <ac:chgData name="Krešimir Ivančić" userId="06963822-1b24-4a33-bd6d-33f0b78a0585" providerId="ADAL" clId="{6F460602-2820-44B1-9A83-3EC552240354}" dt="2026-04-24T14:18:51.824" v="1472" actId="20577"/>
          <ac:spMkLst>
            <pc:docMk/>
            <pc:sldMk cId="481456279" sldId="270"/>
            <ac:spMk id="3" creationId="{6DD7DC99-8EA0-7125-FA0F-BEE86CB3478F}"/>
          </ac:spMkLst>
        </pc:spChg>
        <pc:picChg chg="add mod">
          <ac:chgData name="Krešimir Ivančić" userId="06963822-1b24-4a33-bd6d-33f0b78a0585" providerId="ADAL" clId="{6F460602-2820-44B1-9A83-3EC552240354}" dt="2026-04-24T14:19:06.714" v="1495" actId="14100"/>
          <ac:picMkLst>
            <pc:docMk/>
            <pc:sldMk cId="481456279" sldId="270"/>
            <ac:picMk id="18" creationId="{3E1DF0EE-ECB3-AD5B-9F89-C5A65632AD5F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353069636" sldId="271"/>
        </pc:sldMkLst>
      </pc:sldChg>
      <pc:sldChg chg="addSp delSp modSp add mod">
        <pc:chgData name="Krešimir Ivančić" userId="06963822-1b24-4a33-bd6d-33f0b78a0585" providerId="ADAL" clId="{6F460602-2820-44B1-9A83-3EC552240354}" dt="2026-04-24T14:20:41.416" v="1577" actId="20577"/>
        <pc:sldMkLst>
          <pc:docMk/>
          <pc:sldMk cId="2851839930" sldId="271"/>
        </pc:sldMkLst>
        <pc:spChg chg="mod">
          <ac:chgData name="Krešimir Ivančić" userId="06963822-1b24-4a33-bd6d-33f0b78a0585" providerId="ADAL" clId="{6F460602-2820-44B1-9A83-3EC552240354}" dt="2026-04-24T14:20:41.416" v="1577" actId="20577"/>
          <ac:spMkLst>
            <pc:docMk/>
            <pc:sldMk cId="2851839930" sldId="271"/>
            <ac:spMk id="2" creationId="{4D99E15A-759A-4BF6-5095-C6CD3C466651}"/>
          </ac:spMkLst>
        </pc:spChg>
        <pc:picChg chg="add mod">
          <ac:chgData name="Krešimir Ivančić" userId="06963822-1b24-4a33-bd6d-33f0b78a0585" providerId="ADAL" clId="{6F460602-2820-44B1-9A83-3EC552240354}" dt="2026-04-24T14:20:34.173" v="1554" actId="1076"/>
          <ac:picMkLst>
            <pc:docMk/>
            <pc:sldMk cId="2851839930" sldId="271"/>
            <ac:picMk id="14" creationId="{2C46CE27-716B-2F53-0889-1212ED2DC0B7}"/>
          </ac:picMkLst>
        </pc:picChg>
        <pc:picChg chg="del">
          <ac:chgData name="Krešimir Ivančić" userId="06963822-1b24-4a33-bd6d-33f0b78a0585" providerId="ADAL" clId="{6F460602-2820-44B1-9A83-3EC552240354}" dt="2026-04-24T14:20:21.760" v="1550" actId="478"/>
          <ac:picMkLst>
            <pc:docMk/>
            <pc:sldMk cId="2851839930" sldId="271"/>
            <ac:picMk id="18" creationId="{44F58D1D-9338-2D31-344D-2696144626D4}"/>
          </ac:picMkLst>
        </pc:picChg>
      </pc:sldChg>
      <pc:sldChg chg="addSp delSp modSp add mod">
        <pc:chgData name="Krešimir Ivančić" userId="06963822-1b24-4a33-bd6d-33f0b78a0585" providerId="ADAL" clId="{6F460602-2820-44B1-9A83-3EC552240354}" dt="2026-04-24T14:21:18.600" v="1607" actId="20577"/>
        <pc:sldMkLst>
          <pc:docMk/>
          <pc:sldMk cId="198303047" sldId="272"/>
        </pc:sldMkLst>
        <pc:spChg chg="mod">
          <ac:chgData name="Krešimir Ivančić" userId="06963822-1b24-4a33-bd6d-33f0b78a0585" providerId="ADAL" clId="{6F460602-2820-44B1-9A83-3EC552240354}" dt="2026-04-24T14:21:18.600" v="1607" actId="20577"/>
          <ac:spMkLst>
            <pc:docMk/>
            <pc:sldMk cId="198303047" sldId="272"/>
            <ac:spMk id="2" creationId="{D547250F-5A10-7794-2F7C-A002119980BE}"/>
          </ac:spMkLst>
        </pc:spChg>
        <pc:spChg chg="mod">
          <ac:chgData name="Krešimir Ivančić" userId="06963822-1b24-4a33-bd6d-33f0b78a0585" providerId="ADAL" clId="{6F460602-2820-44B1-9A83-3EC552240354}" dt="2026-04-24T14:21:11.523" v="1585" actId="20577"/>
          <ac:spMkLst>
            <pc:docMk/>
            <pc:sldMk cId="198303047" sldId="272"/>
            <ac:spMk id="3" creationId="{08DB1505-A645-EC29-AE58-0BE8CDBE350D}"/>
          </ac:spMkLst>
        </pc:spChg>
        <pc:picChg chg="add mod">
          <ac:chgData name="Krešimir Ivančić" userId="06963822-1b24-4a33-bd6d-33f0b78a0585" providerId="ADAL" clId="{6F460602-2820-44B1-9A83-3EC552240354}" dt="2026-04-24T14:21:07.333" v="1583" actId="1076"/>
          <ac:picMkLst>
            <pc:docMk/>
            <pc:sldMk cId="198303047" sldId="272"/>
            <ac:picMk id="16" creationId="{DDAC6A04-1384-B8F0-615C-B344BB8057A7}"/>
          </ac:picMkLst>
        </pc:picChg>
        <pc:picChg chg="del">
          <ac:chgData name="Krešimir Ivančić" userId="06963822-1b24-4a33-bd6d-33f0b78a0585" providerId="ADAL" clId="{6F460602-2820-44B1-9A83-3EC552240354}" dt="2026-04-24T14:20:56.647" v="1579" actId="478"/>
          <ac:picMkLst>
            <pc:docMk/>
            <pc:sldMk cId="198303047" sldId="272"/>
            <ac:picMk id="18" creationId="{61C20ED0-C118-976D-0E6A-309F35E2E240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666977882" sldId="272"/>
        </pc:sldMkLst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1931084858" sldId="273"/>
        </pc:sldMkLst>
      </pc:sldChg>
      <pc:sldChg chg="addSp delSp modSp add mod">
        <pc:chgData name="Krešimir Ivančić" userId="06963822-1b24-4a33-bd6d-33f0b78a0585" providerId="ADAL" clId="{6F460602-2820-44B1-9A83-3EC552240354}" dt="2026-04-24T14:21:54.287" v="1641" actId="20577"/>
        <pc:sldMkLst>
          <pc:docMk/>
          <pc:sldMk cId="4158585903" sldId="273"/>
        </pc:sldMkLst>
        <pc:spChg chg="mod">
          <ac:chgData name="Krešimir Ivančić" userId="06963822-1b24-4a33-bd6d-33f0b78a0585" providerId="ADAL" clId="{6F460602-2820-44B1-9A83-3EC552240354}" dt="2026-04-24T14:21:51.230" v="1639" actId="20577"/>
          <ac:spMkLst>
            <pc:docMk/>
            <pc:sldMk cId="4158585903" sldId="273"/>
            <ac:spMk id="2" creationId="{D8CF20CB-B3EC-7BDC-6423-EFB622520A54}"/>
          </ac:spMkLst>
        </pc:spChg>
        <pc:spChg chg="mod">
          <ac:chgData name="Krešimir Ivančić" userId="06963822-1b24-4a33-bd6d-33f0b78a0585" providerId="ADAL" clId="{6F460602-2820-44B1-9A83-3EC552240354}" dt="2026-04-24T14:21:54.287" v="1641" actId="20577"/>
          <ac:spMkLst>
            <pc:docMk/>
            <pc:sldMk cId="4158585903" sldId="273"/>
            <ac:spMk id="3" creationId="{F4BEBFAD-8584-041E-9DDF-AE4EABC0D121}"/>
          </ac:spMkLst>
        </pc:spChg>
        <pc:picChg chg="del">
          <ac:chgData name="Krešimir Ivančić" userId="06963822-1b24-4a33-bd6d-33f0b78a0585" providerId="ADAL" clId="{6F460602-2820-44B1-9A83-3EC552240354}" dt="2026-04-24T14:21:24.491" v="1608" actId="478"/>
          <ac:picMkLst>
            <pc:docMk/>
            <pc:sldMk cId="4158585903" sldId="273"/>
            <ac:picMk id="18" creationId="{FCCD18BD-C475-FF65-C472-10963223C971}"/>
          </ac:picMkLst>
        </pc:picChg>
        <pc:picChg chg="add mod">
          <ac:chgData name="Krešimir Ivančić" userId="06963822-1b24-4a33-bd6d-33f0b78a0585" providerId="ADAL" clId="{6F460602-2820-44B1-9A83-3EC552240354}" dt="2026-04-24T14:21:43.922" v="1614" actId="1076"/>
          <ac:picMkLst>
            <pc:docMk/>
            <pc:sldMk cId="4158585903" sldId="273"/>
            <ac:picMk id="28" creationId="{F280226E-C6EE-A659-2C63-13537A45A5BB}"/>
          </ac:picMkLst>
        </pc:picChg>
      </pc:sldChg>
      <pc:sldChg chg="addSp delSp modSp add mod">
        <pc:chgData name="Krešimir Ivančić" userId="06963822-1b24-4a33-bd6d-33f0b78a0585" providerId="ADAL" clId="{6F460602-2820-44B1-9A83-3EC552240354}" dt="2026-04-24T14:23:39.710" v="1661" actId="1076"/>
        <pc:sldMkLst>
          <pc:docMk/>
          <pc:sldMk cId="921373135" sldId="274"/>
        </pc:sldMkLst>
        <pc:spChg chg="mod">
          <ac:chgData name="Krešimir Ivančić" userId="06963822-1b24-4a33-bd6d-33f0b78a0585" providerId="ADAL" clId="{6F460602-2820-44B1-9A83-3EC552240354}" dt="2026-04-24T14:23:28.742" v="1658" actId="20577"/>
          <ac:spMkLst>
            <pc:docMk/>
            <pc:sldMk cId="921373135" sldId="274"/>
            <ac:spMk id="2" creationId="{4897EC53-89DE-88DE-35D1-5E3FA825702C}"/>
          </ac:spMkLst>
        </pc:spChg>
        <pc:spChg chg="mod">
          <ac:chgData name="Krešimir Ivančić" userId="06963822-1b24-4a33-bd6d-33f0b78a0585" providerId="ADAL" clId="{6F460602-2820-44B1-9A83-3EC552240354}" dt="2026-04-24T14:23:24.286" v="1650" actId="20577"/>
          <ac:spMkLst>
            <pc:docMk/>
            <pc:sldMk cId="921373135" sldId="274"/>
            <ac:spMk id="3" creationId="{9C1F83FA-51BD-EE02-3E14-F2375A3C30C6}"/>
          </ac:spMkLst>
        </pc:spChg>
        <pc:picChg chg="del">
          <ac:chgData name="Krešimir Ivančić" userId="06963822-1b24-4a33-bd6d-33f0b78a0585" providerId="ADAL" clId="{6F460602-2820-44B1-9A83-3EC552240354}" dt="2026-04-24T14:22:58.451" v="1642" actId="478"/>
          <ac:picMkLst>
            <pc:docMk/>
            <pc:sldMk cId="921373135" sldId="274"/>
            <ac:picMk id="18" creationId="{25FBA3B5-B421-AB6D-64B0-E642E05B5C5F}"/>
          </ac:picMkLst>
        </pc:picChg>
        <pc:picChg chg="add mod">
          <ac:chgData name="Krešimir Ivančić" userId="06963822-1b24-4a33-bd6d-33f0b78a0585" providerId="ADAL" clId="{6F460602-2820-44B1-9A83-3EC552240354}" dt="2026-04-24T14:23:39.710" v="1661" actId="1076"/>
          <ac:picMkLst>
            <pc:docMk/>
            <pc:sldMk cId="921373135" sldId="274"/>
            <ac:picMk id="22" creationId="{781DB2F8-6A38-D5DD-1EE8-8569C23EA7DA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699507987" sldId="274"/>
        </pc:sldMkLst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814218154" sldId="275"/>
        </pc:sldMkLst>
      </pc:sldChg>
      <pc:sldChg chg="addSp delSp modSp add mod">
        <pc:chgData name="Krešimir Ivančić" userId="06963822-1b24-4a33-bd6d-33f0b78a0585" providerId="ADAL" clId="{6F460602-2820-44B1-9A83-3EC552240354}" dt="2026-04-24T14:24:19.583" v="1697" actId="14100"/>
        <pc:sldMkLst>
          <pc:docMk/>
          <pc:sldMk cId="3954208054" sldId="275"/>
        </pc:sldMkLst>
        <pc:spChg chg="mod">
          <ac:chgData name="Krešimir Ivančić" userId="06963822-1b24-4a33-bd6d-33f0b78a0585" providerId="ADAL" clId="{6F460602-2820-44B1-9A83-3EC552240354}" dt="2026-04-24T14:24:11.624" v="1694" actId="20577"/>
          <ac:spMkLst>
            <pc:docMk/>
            <pc:sldMk cId="3954208054" sldId="275"/>
            <ac:spMk id="2" creationId="{E3BD8D00-ED3C-80E3-3BCB-A8644F20F94F}"/>
          </ac:spMkLst>
        </pc:spChg>
        <pc:spChg chg="mod">
          <ac:chgData name="Krešimir Ivančić" userId="06963822-1b24-4a33-bd6d-33f0b78a0585" providerId="ADAL" clId="{6F460602-2820-44B1-9A83-3EC552240354}" dt="2026-04-24T14:24:14.736" v="1696" actId="20577"/>
          <ac:spMkLst>
            <pc:docMk/>
            <pc:sldMk cId="3954208054" sldId="275"/>
            <ac:spMk id="3" creationId="{B2C08C42-C776-2AA0-BCCA-8CE7F2CC6E6A}"/>
          </ac:spMkLst>
        </pc:spChg>
        <pc:picChg chg="del">
          <ac:chgData name="Krešimir Ivančić" userId="06963822-1b24-4a33-bd6d-33f0b78a0585" providerId="ADAL" clId="{6F460602-2820-44B1-9A83-3EC552240354}" dt="2026-04-24T14:23:46.865" v="1662" actId="478"/>
          <ac:picMkLst>
            <pc:docMk/>
            <pc:sldMk cId="3954208054" sldId="275"/>
            <ac:picMk id="18" creationId="{4535CCD6-6FA7-7B16-FA13-B6AA825C216D}"/>
          </ac:picMkLst>
        </pc:picChg>
        <pc:picChg chg="add mod">
          <ac:chgData name="Krešimir Ivančić" userId="06963822-1b24-4a33-bd6d-33f0b78a0585" providerId="ADAL" clId="{6F460602-2820-44B1-9A83-3EC552240354}" dt="2026-04-24T14:24:19.583" v="1697" actId="14100"/>
          <ac:picMkLst>
            <pc:docMk/>
            <pc:sldMk cId="3954208054" sldId="275"/>
            <ac:picMk id="34" creationId="{3E47D55C-65E4-501B-95F1-448AF3D2882E}"/>
          </ac:picMkLst>
        </pc:picChg>
      </pc:sldChg>
      <pc:sldChg chg="addSp delSp modSp add mod">
        <pc:chgData name="Krešimir Ivančić" userId="06963822-1b24-4a33-bd6d-33f0b78a0585" providerId="ADAL" clId="{6F460602-2820-44B1-9A83-3EC552240354}" dt="2026-04-24T14:24:55.757" v="1723" actId="1076"/>
        <pc:sldMkLst>
          <pc:docMk/>
          <pc:sldMk cId="1901910980" sldId="276"/>
        </pc:sldMkLst>
        <pc:spChg chg="mod">
          <ac:chgData name="Krešimir Ivančić" userId="06963822-1b24-4a33-bd6d-33f0b78a0585" providerId="ADAL" clId="{6F460602-2820-44B1-9A83-3EC552240354}" dt="2026-04-24T14:24:45.951" v="1721" actId="20577"/>
          <ac:spMkLst>
            <pc:docMk/>
            <pc:sldMk cId="1901910980" sldId="276"/>
            <ac:spMk id="2" creationId="{C6A96B6A-FE7C-0223-DE7E-8FD351E9234D}"/>
          </ac:spMkLst>
        </pc:spChg>
        <pc:spChg chg="mod">
          <ac:chgData name="Krešimir Ivančić" userId="06963822-1b24-4a33-bd6d-33f0b78a0585" providerId="ADAL" clId="{6F460602-2820-44B1-9A83-3EC552240354}" dt="2026-04-24T14:24:40.283" v="1702" actId="20577"/>
          <ac:spMkLst>
            <pc:docMk/>
            <pc:sldMk cId="1901910980" sldId="276"/>
            <ac:spMk id="3" creationId="{FC31D2A6-9133-D95D-F550-B719F087FEBE}"/>
          </ac:spMkLst>
        </pc:spChg>
        <pc:picChg chg="add mod">
          <ac:chgData name="Krešimir Ivančić" userId="06963822-1b24-4a33-bd6d-33f0b78a0585" providerId="ADAL" clId="{6F460602-2820-44B1-9A83-3EC552240354}" dt="2026-04-24T14:24:55.757" v="1723" actId="1076"/>
          <ac:picMkLst>
            <pc:docMk/>
            <pc:sldMk cId="1901910980" sldId="276"/>
            <ac:picMk id="10" creationId="{4004DE3D-C0CB-9C20-B828-CD24653D831D}"/>
          </ac:picMkLst>
        </pc:picChg>
        <pc:picChg chg="del">
          <ac:chgData name="Krešimir Ivančić" userId="06963822-1b24-4a33-bd6d-33f0b78a0585" providerId="ADAL" clId="{6F460602-2820-44B1-9A83-3EC552240354}" dt="2026-04-24T14:24:23.495" v="1698" actId="478"/>
          <ac:picMkLst>
            <pc:docMk/>
            <pc:sldMk cId="1901910980" sldId="276"/>
            <ac:picMk id="18" creationId="{2AF5D8F8-762C-F0EC-735E-AD010764DC7B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3845654866" sldId="276"/>
        </pc:sldMkLst>
      </pc:sldChg>
      <pc:sldChg chg="addSp delSp modSp add mod">
        <pc:chgData name="Krešimir Ivančić" userId="06963822-1b24-4a33-bd6d-33f0b78a0585" providerId="ADAL" clId="{6F460602-2820-44B1-9A83-3EC552240354}" dt="2026-04-24T14:25:55.111" v="1758"/>
        <pc:sldMkLst>
          <pc:docMk/>
          <pc:sldMk cId="2832608640" sldId="277"/>
        </pc:sldMkLst>
        <pc:spChg chg="mod">
          <ac:chgData name="Krešimir Ivančić" userId="06963822-1b24-4a33-bd6d-33f0b78a0585" providerId="ADAL" clId="{6F460602-2820-44B1-9A83-3EC552240354}" dt="2026-04-24T14:25:36.265" v="1750" actId="20577"/>
          <ac:spMkLst>
            <pc:docMk/>
            <pc:sldMk cId="2832608640" sldId="277"/>
            <ac:spMk id="2" creationId="{46202588-3259-D83C-F93F-5F581CFC3F65}"/>
          </ac:spMkLst>
        </pc:spChg>
        <pc:spChg chg="mod">
          <ac:chgData name="Krešimir Ivančić" userId="06963822-1b24-4a33-bd6d-33f0b78a0585" providerId="ADAL" clId="{6F460602-2820-44B1-9A83-3EC552240354}" dt="2026-04-24T14:25:40.834" v="1755" actId="20577"/>
          <ac:spMkLst>
            <pc:docMk/>
            <pc:sldMk cId="2832608640" sldId="277"/>
            <ac:spMk id="3" creationId="{19844BEC-0ECB-414F-6594-3612BEB68396}"/>
          </ac:spMkLst>
        </pc:spChg>
        <pc:picChg chg="del">
          <ac:chgData name="Krešimir Ivančić" userId="06963822-1b24-4a33-bd6d-33f0b78a0585" providerId="ADAL" clId="{6F460602-2820-44B1-9A83-3EC552240354}" dt="2026-04-24T14:25:14.501" v="1724" actId="478"/>
          <ac:picMkLst>
            <pc:docMk/>
            <pc:sldMk cId="2832608640" sldId="277"/>
            <ac:picMk id="18" creationId="{454F34FD-D841-1228-324C-5BFF993EDCC5}"/>
          </ac:picMkLst>
        </pc:picChg>
        <pc:picChg chg="add mod">
          <ac:chgData name="Krešimir Ivančić" userId="06963822-1b24-4a33-bd6d-33f0b78a0585" providerId="ADAL" clId="{6F460602-2820-44B1-9A83-3EC552240354}" dt="2026-04-24T14:25:55.111" v="1758"/>
          <ac:picMkLst>
            <pc:docMk/>
            <pc:sldMk cId="2832608640" sldId="277"/>
            <ac:picMk id="32" creationId="{A5A70303-9757-B2CB-7599-C86229529E8C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863597317" sldId="277"/>
        </pc:sldMkLst>
      </pc:sldChg>
      <pc:sldChg chg="addSp delSp modSp add mod">
        <pc:chgData name="Krešimir Ivančić" userId="06963822-1b24-4a33-bd6d-33f0b78a0585" providerId="ADAL" clId="{6F460602-2820-44B1-9A83-3EC552240354}" dt="2026-04-24T14:26:49.187" v="1792"/>
        <pc:sldMkLst>
          <pc:docMk/>
          <pc:sldMk cId="315006004" sldId="278"/>
        </pc:sldMkLst>
        <pc:spChg chg="mod">
          <ac:chgData name="Krešimir Ivančić" userId="06963822-1b24-4a33-bd6d-33f0b78a0585" providerId="ADAL" clId="{6F460602-2820-44B1-9A83-3EC552240354}" dt="2026-04-24T14:26:20.287" v="1786" actId="20577"/>
          <ac:spMkLst>
            <pc:docMk/>
            <pc:sldMk cId="315006004" sldId="278"/>
            <ac:spMk id="2" creationId="{4942EF99-E0C7-F5D8-31AC-3EF4DBC8222C}"/>
          </ac:spMkLst>
        </pc:spChg>
        <pc:spChg chg="mod">
          <ac:chgData name="Krešimir Ivančić" userId="06963822-1b24-4a33-bd6d-33f0b78a0585" providerId="ADAL" clId="{6F460602-2820-44B1-9A83-3EC552240354}" dt="2026-04-24T14:26:24.297" v="1789" actId="20577"/>
          <ac:spMkLst>
            <pc:docMk/>
            <pc:sldMk cId="315006004" sldId="278"/>
            <ac:spMk id="3" creationId="{51A36F89-E8DE-BAFF-855F-A367BE93F1BB}"/>
          </ac:spMkLst>
        </pc:spChg>
        <pc:picChg chg="add mod">
          <ac:chgData name="Krešimir Ivančić" userId="06963822-1b24-4a33-bd6d-33f0b78a0585" providerId="ADAL" clId="{6F460602-2820-44B1-9A83-3EC552240354}" dt="2026-04-24T14:26:49.187" v="1792"/>
          <ac:picMkLst>
            <pc:docMk/>
            <pc:sldMk cId="315006004" sldId="278"/>
            <ac:picMk id="8" creationId="{CCB56109-3C60-47B0-D3DB-2FB3331D7229}"/>
          </ac:picMkLst>
        </pc:picChg>
        <pc:picChg chg="del">
          <ac:chgData name="Krešimir Ivančić" userId="06963822-1b24-4a33-bd6d-33f0b78a0585" providerId="ADAL" clId="{6F460602-2820-44B1-9A83-3EC552240354}" dt="2026-04-24T14:26:01.215" v="1759" actId="478"/>
          <ac:picMkLst>
            <pc:docMk/>
            <pc:sldMk cId="315006004" sldId="278"/>
            <ac:picMk id="18" creationId="{C2A9B7A6-2F74-98ED-1950-A6381A7CDE44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872179865" sldId="278"/>
        </pc:sldMkLst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38672738" sldId="279"/>
        </pc:sldMkLst>
      </pc:sldChg>
      <pc:sldChg chg="addSp delSp modSp add mod">
        <pc:chgData name="Krešimir Ivančić" userId="06963822-1b24-4a33-bd6d-33f0b78a0585" providerId="ADAL" clId="{6F460602-2820-44B1-9A83-3EC552240354}" dt="2026-04-24T14:27:53.664" v="1850" actId="21"/>
        <pc:sldMkLst>
          <pc:docMk/>
          <pc:sldMk cId="4170425580" sldId="279"/>
        </pc:sldMkLst>
        <pc:spChg chg="mod">
          <ac:chgData name="Krešimir Ivančić" userId="06963822-1b24-4a33-bd6d-33f0b78a0585" providerId="ADAL" clId="{6F460602-2820-44B1-9A83-3EC552240354}" dt="2026-04-24T14:27:46.452" v="1846" actId="20577"/>
          <ac:spMkLst>
            <pc:docMk/>
            <pc:sldMk cId="4170425580" sldId="279"/>
            <ac:spMk id="2" creationId="{FF6EF861-0B02-4E40-2638-03978810CF67}"/>
          </ac:spMkLst>
        </pc:spChg>
        <pc:spChg chg="mod">
          <ac:chgData name="Krešimir Ivančić" userId="06963822-1b24-4a33-bd6d-33f0b78a0585" providerId="ADAL" clId="{6F460602-2820-44B1-9A83-3EC552240354}" dt="2026-04-24T14:27:49.358" v="1849" actId="20577"/>
          <ac:spMkLst>
            <pc:docMk/>
            <pc:sldMk cId="4170425580" sldId="279"/>
            <ac:spMk id="3" creationId="{25ACE84C-6CAE-6FF1-0247-D1CBBD5DC8E0}"/>
          </ac:spMkLst>
        </pc:spChg>
        <pc:picChg chg="del">
          <ac:chgData name="Krešimir Ivančić" userId="06963822-1b24-4a33-bd6d-33f0b78a0585" providerId="ADAL" clId="{6F460602-2820-44B1-9A83-3EC552240354}" dt="2026-04-24T14:26:54.302" v="1793" actId="478"/>
          <ac:picMkLst>
            <pc:docMk/>
            <pc:sldMk cId="4170425580" sldId="279"/>
            <ac:picMk id="18" creationId="{BE41ADB7-D5F0-0371-4733-53E59FFB5074}"/>
          </ac:picMkLst>
        </pc:picChg>
        <pc:picChg chg="add del mod">
          <ac:chgData name="Krešimir Ivančić" userId="06963822-1b24-4a33-bd6d-33f0b78a0585" providerId="ADAL" clId="{6F460602-2820-44B1-9A83-3EC552240354}" dt="2026-04-24T14:27:53.664" v="1850" actId="21"/>
          <ac:picMkLst>
            <pc:docMk/>
            <pc:sldMk cId="4170425580" sldId="279"/>
            <ac:picMk id="20" creationId="{409C2ED1-61E6-3E86-C3AF-4A06F832F199}"/>
          </ac:picMkLst>
        </pc:picChg>
        <pc:picChg chg="add del mod">
          <ac:chgData name="Krešimir Ivančić" userId="06963822-1b24-4a33-bd6d-33f0b78a0585" providerId="ADAL" clId="{6F460602-2820-44B1-9A83-3EC552240354}" dt="2026-04-24T14:27:53.664" v="1850" actId="21"/>
          <ac:picMkLst>
            <pc:docMk/>
            <pc:sldMk cId="4170425580" sldId="279"/>
            <ac:picMk id="24" creationId="{AF975976-84C8-131E-5CD7-F82E35FDAAEF}"/>
          </ac:picMkLst>
        </pc:picChg>
        <pc:picChg chg="add del mod">
          <ac:chgData name="Krešimir Ivančić" userId="06963822-1b24-4a33-bd6d-33f0b78a0585" providerId="ADAL" clId="{6F460602-2820-44B1-9A83-3EC552240354}" dt="2026-04-24T14:27:53.664" v="1850" actId="21"/>
          <ac:picMkLst>
            <pc:docMk/>
            <pc:sldMk cId="4170425580" sldId="279"/>
            <ac:picMk id="26" creationId="{CC21E2BA-DC3E-DC97-72D1-51F9BF1CE425}"/>
          </ac:picMkLst>
        </pc:picChg>
        <pc:picChg chg="add mod">
          <ac:chgData name="Krešimir Ivančić" userId="06963822-1b24-4a33-bd6d-33f0b78a0585" providerId="ADAL" clId="{6F460602-2820-44B1-9A83-3EC552240354}" dt="2026-04-24T14:27:33.814" v="1801"/>
          <ac:picMkLst>
            <pc:docMk/>
            <pc:sldMk cId="4170425580" sldId="279"/>
            <ac:picMk id="30" creationId="{F255E855-2B47-762B-8E19-54C6C9BC3086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32745859" sldId="280"/>
        </pc:sldMkLst>
      </pc:sldChg>
      <pc:sldChg chg="addSp delSp modSp add mod">
        <pc:chgData name="Krešimir Ivančić" userId="06963822-1b24-4a33-bd6d-33f0b78a0585" providerId="ADAL" clId="{6F460602-2820-44B1-9A83-3EC552240354}" dt="2026-04-24T14:28:23.908" v="1874" actId="21"/>
        <pc:sldMkLst>
          <pc:docMk/>
          <pc:sldMk cId="1183918003" sldId="280"/>
        </pc:sldMkLst>
        <pc:spChg chg="mod">
          <ac:chgData name="Krešimir Ivančić" userId="06963822-1b24-4a33-bd6d-33f0b78a0585" providerId="ADAL" clId="{6F460602-2820-44B1-9A83-3EC552240354}" dt="2026-04-24T14:28:14.681" v="1870" actId="20577"/>
          <ac:spMkLst>
            <pc:docMk/>
            <pc:sldMk cId="1183918003" sldId="280"/>
            <ac:spMk id="2" creationId="{3648A53E-23C6-2ECF-9672-BD4151C64785}"/>
          </ac:spMkLst>
        </pc:spChg>
        <pc:spChg chg="mod">
          <ac:chgData name="Krešimir Ivančić" userId="06963822-1b24-4a33-bd6d-33f0b78a0585" providerId="ADAL" clId="{6F460602-2820-44B1-9A83-3EC552240354}" dt="2026-04-24T14:28:18.329" v="1873" actId="20577"/>
          <ac:spMkLst>
            <pc:docMk/>
            <pc:sldMk cId="1183918003" sldId="280"/>
            <ac:spMk id="3" creationId="{80D9FABD-5F90-AEA1-D18B-6A8AF642595E}"/>
          </ac:spMkLst>
        </pc:spChg>
        <pc:picChg chg="del">
          <ac:chgData name="Krešimir Ivančić" userId="06963822-1b24-4a33-bd6d-33f0b78a0585" providerId="ADAL" clId="{6F460602-2820-44B1-9A83-3EC552240354}" dt="2026-04-24T14:27:57.948" v="1851" actId="478"/>
          <ac:picMkLst>
            <pc:docMk/>
            <pc:sldMk cId="1183918003" sldId="280"/>
            <ac:picMk id="18" creationId="{BF3AC7CC-0534-E4C1-A363-EEC7579C8981}"/>
          </ac:picMkLst>
        </pc:picChg>
        <pc:picChg chg="add del mod">
          <ac:chgData name="Krešimir Ivančić" userId="06963822-1b24-4a33-bd6d-33f0b78a0585" providerId="ADAL" clId="{6F460602-2820-44B1-9A83-3EC552240354}" dt="2026-04-24T14:28:23.908" v="1874" actId="21"/>
          <ac:picMkLst>
            <pc:docMk/>
            <pc:sldMk cId="1183918003" sldId="280"/>
            <ac:picMk id="20" creationId="{409C2ED1-61E6-3E86-C3AF-4A06F832F199}"/>
          </ac:picMkLst>
        </pc:picChg>
        <pc:picChg chg="add mod">
          <ac:chgData name="Krešimir Ivančić" userId="06963822-1b24-4a33-bd6d-33f0b78a0585" providerId="ADAL" clId="{6F460602-2820-44B1-9A83-3EC552240354}" dt="2026-04-24T14:28:06.289" v="1854" actId="14100"/>
          <ac:picMkLst>
            <pc:docMk/>
            <pc:sldMk cId="1183918003" sldId="280"/>
            <ac:picMk id="24" creationId="{AF975976-84C8-131E-5CD7-F82E35FDAAEF}"/>
          </ac:picMkLst>
        </pc:picChg>
        <pc:picChg chg="add del mod">
          <ac:chgData name="Krešimir Ivančić" userId="06963822-1b24-4a33-bd6d-33f0b78a0585" providerId="ADAL" clId="{6F460602-2820-44B1-9A83-3EC552240354}" dt="2026-04-24T14:28:23.908" v="1874" actId="21"/>
          <ac:picMkLst>
            <pc:docMk/>
            <pc:sldMk cId="1183918003" sldId="280"/>
            <ac:picMk id="26" creationId="{CC21E2BA-DC3E-DC97-72D1-51F9BF1CE425}"/>
          </ac:picMkLst>
        </pc:picChg>
      </pc:sldChg>
      <pc:sldChg chg="addSp delSp modSp add mod">
        <pc:chgData name="Krešimir Ivančić" userId="06963822-1b24-4a33-bd6d-33f0b78a0585" providerId="ADAL" clId="{6F460602-2820-44B1-9A83-3EC552240354}" dt="2026-04-24T14:28:48.149" v="1894" actId="21"/>
        <pc:sldMkLst>
          <pc:docMk/>
          <pc:sldMk cId="721774082" sldId="281"/>
        </pc:sldMkLst>
        <pc:spChg chg="mod">
          <ac:chgData name="Krešimir Ivančić" userId="06963822-1b24-4a33-bd6d-33f0b78a0585" providerId="ADAL" clId="{6F460602-2820-44B1-9A83-3EC552240354}" dt="2026-04-24T14:28:42.400" v="1890" actId="20577"/>
          <ac:spMkLst>
            <pc:docMk/>
            <pc:sldMk cId="721774082" sldId="281"/>
            <ac:spMk id="2" creationId="{EAF05CDC-02E0-7168-0B13-F04DAA4299A8}"/>
          </ac:spMkLst>
        </pc:spChg>
        <pc:spChg chg="mod">
          <ac:chgData name="Krešimir Ivančić" userId="06963822-1b24-4a33-bd6d-33f0b78a0585" providerId="ADAL" clId="{6F460602-2820-44B1-9A83-3EC552240354}" dt="2026-04-24T14:28:45.561" v="1893" actId="20577"/>
          <ac:spMkLst>
            <pc:docMk/>
            <pc:sldMk cId="721774082" sldId="281"/>
            <ac:spMk id="3" creationId="{6C0929ED-D587-850E-3DF9-0C6B3BB8B805}"/>
          </ac:spMkLst>
        </pc:spChg>
        <pc:picChg chg="del">
          <ac:chgData name="Krešimir Ivančić" userId="06963822-1b24-4a33-bd6d-33f0b78a0585" providerId="ADAL" clId="{6F460602-2820-44B1-9A83-3EC552240354}" dt="2026-04-24T14:28:26.718" v="1875" actId="478"/>
          <ac:picMkLst>
            <pc:docMk/>
            <pc:sldMk cId="721774082" sldId="281"/>
            <ac:picMk id="18" creationId="{1F311F90-3D56-B83B-51DB-C3C04F3EA68D}"/>
          </ac:picMkLst>
        </pc:picChg>
        <pc:picChg chg="add mod">
          <ac:chgData name="Krešimir Ivančić" userId="06963822-1b24-4a33-bd6d-33f0b78a0585" providerId="ADAL" clId="{6F460602-2820-44B1-9A83-3EC552240354}" dt="2026-04-24T14:28:35.777" v="1879" actId="14100"/>
          <ac:picMkLst>
            <pc:docMk/>
            <pc:sldMk cId="721774082" sldId="281"/>
            <ac:picMk id="20" creationId="{409C2ED1-61E6-3E86-C3AF-4A06F832F199}"/>
          </ac:picMkLst>
        </pc:picChg>
        <pc:picChg chg="add del mod">
          <ac:chgData name="Krešimir Ivančić" userId="06963822-1b24-4a33-bd6d-33f0b78a0585" providerId="ADAL" clId="{6F460602-2820-44B1-9A83-3EC552240354}" dt="2026-04-24T14:28:48.149" v="1894" actId="21"/>
          <ac:picMkLst>
            <pc:docMk/>
            <pc:sldMk cId="721774082" sldId="281"/>
            <ac:picMk id="26" creationId="{CC21E2BA-DC3E-DC97-72D1-51F9BF1CE425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3425481990" sldId="281"/>
        </pc:sldMkLst>
      </pc:sldChg>
      <pc:sldChg chg="addSp delSp modSp add mod">
        <pc:chgData name="Krešimir Ivančić" userId="06963822-1b24-4a33-bd6d-33f0b78a0585" providerId="ADAL" clId="{6F460602-2820-44B1-9A83-3EC552240354}" dt="2026-04-24T14:29:27.424" v="1928" actId="20577"/>
        <pc:sldMkLst>
          <pc:docMk/>
          <pc:sldMk cId="156984731" sldId="282"/>
        </pc:sldMkLst>
        <pc:spChg chg="mod">
          <ac:chgData name="Krešimir Ivančić" userId="06963822-1b24-4a33-bd6d-33f0b78a0585" providerId="ADAL" clId="{6F460602-2820-44B1-9A83-3EC552240354}" dt="2026-04-24T14:29:27.424" v="1928" actId="20577"/>
          <ac:spMkLst>
            <pc:docMk/>
            <pc:sldMk cId="156984731" sldId="282"/>
            <ac:spMk id="2" creationId="{114CE1D9-0F92-27B6-DD10-B1D3D1AE7FE4}"/>
          </ac:spMkLst>
        </pc:spChg>
        <pc:spChg chg="mod">
          <ac:chgData name="Krešimir Ivančić" userId="06963822-1b24-4a33-bd6d-33f0b78a0585" providerId="ADAL" clId="{6F460602-2820-44B1-9A83-3EC552240354}" dt="2026-04-24T14:29:20.136" v="1903" actId="20577"/>
          <ac:spMkLst>
            <pc:docMk/>
            <pc:sldMk cId="156984731" sldId="282"/>
            <ac:spMk id="3" creationId="{2BA64ABD-B69F-127A-F771-C1C40CABEDF2}"/>
          </ac:spMkLst>
        </pc:spChg>
        <pc:picChg chg="del">
          <ac:chgData name="Krešimir Ivančić" userId="06963822-1b24-4a33-bd6d-33f0b78a0585" providerId="ADAL" clId="{6F460602-2820-44B1-9A83-3EC552240354}" dt="2026-04-24T14:28:59.497" v="1897" actId="478"/>
          <ac:picMkLst>
            <pc:docMk/>
            <pc:sldMk cId="156984731" sldId="282"/>
            <ac:picMk id="20" creationId="{0A5F006F-CFDB-17BC-A2DD-659B94D875B3}"/>
          </ac:picMkLst>
        </pc:picChg>
        <pc:picChg chg="add mod">
          <ac:chgData name="Krešimir Ivančić" userId="06963822-1b24-4a33-bd6d-33f0b78a0585" providerId="ADAL" clId="{6F460602-2820-44B1-9A83-3EC552240354}" dt="2026-04-24T14:29:17.260" v="1901"/>
          <ac:picMkLst>
            <pc:docMk/>
            <pc:sldMk cId="156984731" sldId="282"/>
            <ac:picMk id="26" creationId="{CC21E2BA-DC3E-DC97-72D1-51F9BF1CE425}"/>
          </ac:picMkLst>
        </pc:picChg>
      </pc:sldChg>
      <pc:sldMasterChg chg="addSp delSp modSp mod setBg modSldLayout">
        <pc:chgData name="Krešimir Ivančić" userId="06963822-1b24-4a33-bd6d-33f0b78a0585" providerId="ADAL" clId="{6F460602-2820-44B1-9A83-3EC552240354}" dt="2026-04-24T14:13:47.556" v="1311" actId="14100"/>
        <pc:sldMasterMkLst>
          <pc:docMk/>
          <pc:sldMasterMk cId="3898097769" sldId="2147483648"/>
        </pc:sldMasterMkLst>
        <pc:spChg chg="mod">
          <ac:chgData name="Krešimir Ivančić" userId="06963822-1b24-4a33-bd6d-33f0b78a0585" providerId="ADAL" clId="{6F460602-2820-44B1-9A83-3EC552240354}" dt="2026-04-24T13:35:48.425" v="459" actId="790"/>
          <ac:spMkLst>
            <pc:docMk/>
            <pc:sldMasterMk cId="3898097769" sldId="2147483648"/>
            <ac:spMk id="2" creationId="{A71F19BE-B2FF-6F5F-AD09-E3A6A394F8C2}"/>
          </ac:spMkLst>
        </pc:spChg>
        <pc:spChg chg="mod">
          <ac:chgData name="Krešimir Ivančić" userId="06963822-1b24-4a33-bd6d-33f0b78a0585" providerId="ADAL" clId="{6F460602-2820-44B1-9A83-3EC552240354}" dt="2026-04-24T13:35:55.480" v="460" actId="790"/>
          <ac:spMkLst>
            <pc:docMk/>
            <pc:sldMasterMk cId="3898097769" sldId="2147483648"/>
            <ac:spMk id="3" creationId="{E8A311E5-CBD7-8E0E-F44D-9897C3D7B813}"/>
          </ac:spMkLst>
        </pc:spChg>
        <pc:grpChg chg="add del mod">
          <ac:chgData name="Krešimir Ivančić" userId="06963822-1b24-4a33-bd6d-33f0b78a0585" providerId="ADAL" clId="{6F460602-2820-44B1-9A83-3EC552240354}" dt="2026-04-24T13:12:16.105" v="29" actId="478"/>
          <ac:grpSpMkLst>
            <pc:docMk/>
            <pc:sldMasterMk cId="3898097769" sldId="2147483648"/>
            <ac:grpSpMk id="4" creationId="{53C187E6-BF4A-D87D-1930-A5368CEF5201}"/>
          </ac:grpSpMkLst>
        </pc:grpChg>
        <pc:grpChg chg="del">
          <ac:chgData name="Krešimir Ivančić" userId="06963822-1b24-4a33-bd6d-33f0b78a0585" providerId="ADAL" clId="{6F460602-2820-44B1-9A83-3EC552240354}" dt="2026-04-24T13:11:56.378" v="23" actId="478"/>
          <ac:grpSpMkLst>
            <pc:docMk/>
            <pc:sldMasterMk cId="3898097769" sldId="2147483648"/>
            <ac:grpSpMk id="9" creationId="{ADF07757-829A-8C48-B189-74C3BC7AC8AC}"/>
          </ac:grpSpMkLst>
        </pc:grpChg>
        <pc:grpChg chg="add del mod">
          <ac:chgData name="Krešimir Ivančić" userId="06963822-1b24-4a33-bd6d-33f0b78a0585" providerId="ADAL" clId="{6F460602-2820-44B1-9A83-3EC552240354}" dt="2026-04-24T14:11:51.978" v="1295" actId="478"/>
          <ac:grpSpMkLst>
            <pc:docMk/>
            <pc:sldMasterMk cId="3898097769" sldId="2147483648"/>
            <ac:grpSpMk id="12" creationId="{D22A46B5-A487-A66E-CAE2-B9AE2664C71D}"/>
          </ac:grpSpMkLst>
        </pc:grpChg>
        <pc:picChg chg="mod">
          <ac:chgData name="Krešimir Ivančić" userId="06963822-1b24-4a33-bd6d-33f0b78a0585" providerId="ADAL" clId="{6F460602-2820-44B1-9A83-3EC552240354}" dt="2026-04-24T13:12:02.843" v="25"/>
          <ac:picMkLst>
            <pc:docMk/>
            <pc:sldMasterMk cId="3898097769" sldId="2147483648"/>
            <ac:picMk id="5" creationId="{1E707E4F-A41A-C065-6821-B46BE2FED563}"/>
          </ac:picMkLst>
        </pc:picChg>
        <pc:picChg chg="add mod">
          <ac:chgData name="Krešimir Ivančić" userId="06963822-1b24-4a33-bd6d-33f0b78a0585" providerId="ADAL" clId="{6F460602-2820-44B1-9A83-3EC552240354}" dt="2026-04-24T14:13:26.117" v="1303" actId="1076"/>
          <ac:picMkLst>
            <pc:docMk/>
            <pc:sldMasterMk cId="3898097769" sldId="2147483648"/>
            <ac:picMk id="5" creationId="{99888EE8-13BE-8186-0A9B-C444F0F3D764}"/>
          </ac:picMkLst>
        </pc:picChg>
        <pc:picChg chg="mod">
          <ac:chgData name="Krešimir Ivančić" userId="06963822-1b24-4a33-bd6d-33f0b78a0585" providerId="ADAL" clId="{6F460602-2820-44B1-9A83-3EC552240354}" dt="2026-04-24T13:12:02.843" v="25"/>
          <ac:picMkLst>
            <pc:docMk/>
            <pc:sldMasterMk cId="3898097769" sldId="2147483648"/>
            <ac:picMk id="6" creationId="{50EAE5BF-2680-7F4E-2CC6-4F86771F5926}"/>
          </ac:picMkLst>
        </pc:picChg>
        <pc:picChg chg="mod">
          <ac:chgData name="Krešimir Ivančić" userId="06963822-1b24-4a33-bd6d-33f0b78a0585" providerId="ADAL" clId="{6F460602-2820-44B1-9A83-3EC552240354}" dt="2026-04-24T13:12:17.343" v="30"/>
          <ac:picMkLst>
            <pc:docMk/>
            <pc:sldMasterMk cId="3898097769" sldId="2147483648"/>
            <ac:picMk id="13" creationId="{108C1D3F-97A3-89CE-C8F4-C7625975EC97}"/>
          </ac:picMkLst>
        </pc:picChg>
        <pc:picChg chg="mod">
          <ac:chgData name="Krešimir Ivančić" userId="06963822-1b24-4a33-bd6d-33f0b78a0585" providerId="ADAL" clId="{6F460602-2820-44B1-9A83-3EC552240354}" dt="2026-04-24T13:12:17.343" v="30"/>
          <ac:picMkLst>
            <pc:docMk/>
            <pc:sldMasterMk cId="3898097769" sldId="2147483648"/>
            <ac:picMk id="14" creationId="{984FD757-B7E3-998D-3222-88CB7E9E099F}"/>
          </ac:picMkLst>
        </pc:picChg>
        <pc:sldLayoutChg chg="addSp delSp modSp mod">
          <pc:chgData name="Krešimir Ivančić" userId="06963822-1b24-4a33-bd6d-33f0b78a0585" providerId="ADAL" clId="{6F460602-2820-44B1-9A83-3EC552240354}" dt="2026-04-24T14:13:47.556" v="1311" actId="14100"/>
          <pc:sldLayoutMkLst>
            <pc:docMk/>
            <pc:sldMasterMk cId="3898097769" sldId="2147483648"/>
            <pc:sldLayoutMk cId="2149208661" sldId="2147483649"/>
          </pc:sldLayoutMkLst>
          <pc:spChg chg="mod">
            <ac:chgData name="Krešimir Ivančić" userId="06963822-1b24-4a33-bd6d-33f0b78a0585" providerId="ADAL" clId="{6F460602-2820-44B1-9A83-3EC552240354}" dt="2026-04-24T13:16:54.840" v="107" actId="14100"/>
            <ac:spMkLst>
              <pc:docMk/>
              <pc:sldMasterMk cId="3898097769" sldId="2147483648"/>
              <pc:sldLayoutMk cId="2149208661" sldId="2147483649"/>
              <ac:spMk id="2" creationId="{C0B094ED-056E-779D-A195-7A507EB2DF3F}"/>
            </ac:spMkLst>
          </pc:spChg>
          <pc:spChg chg="mod">
            <ac:chgData name="Krešimir Ivančić" userId="06963822-1b24-4a33-bd6d-33f0b78a0585" providerId="ADAL" clId="{6F460602-2820-44B1-9A83-3EC552240354}" dt="2026-04-24T13:16:54.840" v="107" actId="14100"/>
            <ac:spMkLst>
              <pc:docMk/>
              <pc:sldMasterMk cId="3898097769" sldId="2147483648"/>
              <pc:sldLayoutMk cId="2149208661" sldId="2147483649"/>
              <ac:spMk id="3" creationId="{C2FA950F-8A0A-D23F-6A82-E9C10A5D9179}"/>
            </ac:spMkLst>
          </pc:spChg>
          <pc:grpChg chg="add del mod">
            <ac:chgData name="Krešimir Ivančić" userId="06963822-1b24-4a33-bd6d-33f0b78a0585" providerId="ADAL" clId="{6F460602-2820-44B1-9A83-3EC552240354}" dt="2026-04-24T14:13:29.583" v="1304" actId="478"/>
            <ac:grpSpMkLst>
              <pc:docMk/>
              <pc:sldMasterMk cId="3898097769" sldId="2147483648"/>
              <pc:sldLayoutMk cId="2149208661" sldId="2147483649"/>
              <ac:grpSpMk id="10" creationId="{E517ADC1-22E7-CF15-6814-DEC1C95EBEC2}"/>
            </ac:grpSpMkLst>
          </pc:grpChg>
          <pc:grpChg chg="del">
            <ac:chgData name="Krešimir Ivančić" userId="06963822-1b24-4a33-bd6d-33f0b78a0585" providerId="ADAL" clId="{6F460602-2820-44B1-9A83-3EC552240354}" dt="2026-04-24T13:08:03.887" v="0" actId="165"/>
            <ac:grpSpMkLst>
              <pc:docMk/>
              <pc:sldMasterMk cId="3898097769" sldId="2147483648"/>
              <pc:sldLayoutMk cId="2149208661" sldId="2147483649"/>
              <ac:grpSpMk id="22" creationId="{B26705FD-C3CC-28B9-5D1E-4C73CD150938}"/>
            </ac:grpSpMkLst>
          </pc:grpChg>
          <pc:picChg chg="add mod">
            <ac:chgData name="Krešimir Ivančić" userId="06963822-1b24-4a33-bd6d-33f0b78a0585" providerId="ADAL" clId="{6F460602-2820-44B1-9A83-3EC552240354}" dt="2026-04-24T13:11:43.243" v="19" actId="164"/>
            <ac:picMkLst>
              <pc:docMk/>
              <pc:sldMasterMk cId="3898097769" sldId="2147483648"/>
              <pc:sldLayoutMk cId="2149208661" sldId="2147483649"/>
              <ac:picMk id="8" creationId="{B8EAA752-FA0F-8411-C140-10C25D1857F0}"/>
            </ac:picMkLst>
          </pc:picChg>
          <pc:picChg chg="add mod">
            <ac:chgData name="Krešimir Ivančić" userId="06963822-1b24-4a33-bd6d-33f0b78a0585" providerId="ADAL" clId="{6F460602-2820-44B1-9A83-3EC552240354}" dt="2026-04-24T14:13:47.556" v="1311" actId="14100"/>
            <ac:picMkLst>
              <pc:docMk/>
              <pc:sldMasterMk cId="3898097769" sldId="2147483648"/>
              <pc:sldLayoutMk cId="2149208661" sldId="2147483649"/>
              <ac:picMk id="11" creationId="{B462C3E9-0F16-3A9C-C01E-9CF55F5E6882}"/>
            </ac:picMkLst>
          </pc:picChg>
          <pc:picChg chg="del mod topLvl">
            <ac:chgData name="Krešimir Ivančić" userId="06963822-1b24-4a33-bd6d-33f0b78a0585" providerId="ADAL" clId="{6F460602-2820-44B1-9A83-3EC552240354}" dt="2026-04-24T13:08:09.549" v="2" actId="478"/>
            <ac:picMkLst>
              <pc:docMk/>
              <pc:sldMasterMk cId="3898097769" sldId="2147483648"/>
              <pc:sldLayoutMk cId="2149208661" sldId="2147483649"/>
              <ac:picMk id="15" creationId="{273885D5-5ADC-515B-C8BC-19C41D0E8358}"/>
            </ac:picMkLst>
          </pc:picChg>
          <pc:picChg chg="mod topLvl">
            <ac:chgData name="Krešimir Ivančić" userId="06963822-1b24-4a33-bd6d-33f0b78a0585" providerId="ADAL" clId="{6F460602-2820-44B1-9A83-3EC552240354}" dt="2026-04-24T13:11:43.243" v="19" actId="164"/>
            <ac:picMkLst>
              <pc:docMk/>
              <pc:sldMasterMk cId="3898097769" sldId="2147483648"/>
              <pc:sldLayoutMk cId="2149208661" sldId="2147483649"/>
              <ac:picMk id="17" creationId="{6CF40200-6B0A-F098-6A21-27ABC92A5C61}"/>
            </ac:picMkLst>
          </pc:picChg>
        </pc:sldLayoutChg>
        <pc:sldLayoutChg chg="addSp delSp modSp mod setBg">
          <pc:chgData name="Krešimir Ivančić" userId="06963822-1b24-4a33-bd6d-33f0b78a0585" providerId="ADAL" clId="{6F460602-2820-44B1-9A83-3EC552240354}" dt="2026-04-24T13:34:57.237" v="452" actId="2711"/>
          <pc:sldLayoutMkLst>
            <pc:docMk/>
            <pc:sldMasterMk cId="3898097769" sldId="2147483648"/>
            <pc:sldLayoutMk cId="1422824237" sldId="2147483650"/>
          </pc:sldLayoutMkLst>
          <pc:spChg chg="mod">
            <ac:chgData name="Krešimir Ivančić" userId="06963822-1b24-4a33-bd6d-33f0b78a0585" providerId="ADAL" clId="{6F460602-2820-44B1-9A83-3EC552240354}" dt="2026-04-24T13:34:50.524" v="451" actId="2711"/>
            <ac:spMkLst>
              <pc:docMk/>
              <pc:sldMasterMk cId="3898097769" sldId="2147483648"/>
              <pc:sldLayoutMk cId="1422824237" sldId="2147483650"/>
              <ac:spMk id="2" creationId="{4B273425-7FE0-2740-EFD8-7E62FCF077D5}"/>
            </ac:spMkLst>
          </pc:spChg>
          <pc:spChg chg="mod">
            <ac:chgData name="Krešimir Ivančić" userId="06963822-1b24-4a33-bd6d-33f0b78a0585" providerId="ADAL" clId="{6F460602-2820-44B1-9A83-3EC552240354}" dt="2026-04-24T13:34:57.237" v="452" actId="2711"/>
            <ac:spMkLst>
              <pc:docMk/>
              <pc:sldMasterMk cId="3898097769" sldId="2147483648"/>
              <pc:sldLayoutMk cId="1422824237" sldId="2147483650"/>
              <ac:spMk id="3" creationId="{4A32EF03-AB83-4E6D-AD97-3E128EE1CBB3}"/>
            </ac:spMkLst>
          </pc:spChg>
          <pc:grpChg chg="add del mod">
            <ac:chgData name="Krešimir Ivančić" userId="06963822-1b24-4a33-bd6d-33f0b78a0585" providerId="ADAL" clId="{6F460602-2820-44B1-9A83-3EC552240354}" dt="2026-04-24T13:12:01.104" v="24" actId="21"/>
            <ac:grpSpMkLst>
              <pc:docMk/>
              <pc:sldMasterMk cId="3898097769" sldId="2147483648"/>
              <pc:sldLayoutMk cId="1422824237" sldId="2147483650"/>
              <ac:grpSpMk id="4" creationId="{53C187E6-BF4A-D87D-1930-A5368CEF5201}"/>
            </ac:grpSpMkLst>
          </pc:grpChg>
          <pc:grpChg chg="del">
            <ac:chgData name="Krešimir Ivančić" userId="06963822-1b24-4a33-bd6d-33f0b78a0585" providerId="ADAL" clId="{6F460602-2820-44B1-9A83-3EC552240354}" dt="2026-04-24T13:11:49.587" v="20" actId="478"/>
            <ac:grpSpMkLst>
              <pc:docMk/>
              <pc:sldMasterMk cId="3898097769" sldId="2147483648"/>
              <pc:sldLayoutMk cId="1422824237" sldId="2147483650"/>
              <ac:grpSpMk id="11" creationId="{9AF0F585-E694-4981-04FA-2B7EE6C8E8B9}"/>
            </ac:grpSpMkLst>
          </pc:grpChg>
          <pc:picChg chg="mod">
            <ac:chgData name="Krešimir Ivančić" userId="06963822-1b24-4a33-bd6d-33f0b78a0585" providerId="ADAL" clId="{6F460602-2820-44B1-9A83-3EC552240354}" dt="2026-04-24T13:11:50.065" v="21"/>
            <ac:picMkLst>
              <pc:docMk/>
              <pc:sldMasterMk cId="3898097769" sldId="2147483648"/>
              <pc:sldLayoutMk cId="1422824237" sldId="2147483650"/>
              <ac:picMk id="5" creationId="{1E707E4F-A41A-C065-6821-B46BE2FED563}"/>
            </ac:picMkLst>
          </pc:picChg>
          <pc:picChg chg="mod">
            <ac:chgData name="Krešimir Ivančić" userId="06963822-1b24-4a33-bd6d-33f0b78a0585" providerId="ADAL" clId="{6F460602-2820-44B1-9A83-3EC552240354}" dt="2026-04-24T13:11:50.065" v="21"/>
            <ac:picMkLst>
              <pc:docMk/>
              <pc:sldMasterMk cId="3898097769" sldId="2147483648"/>
              <pc:sldLayoutMk cId="1422824237" sldId="2147483650"/>
              <ac:picMk id="6" creationId="{50EAE5BF-2680-7F4E-2CC6-4F86771F5926}"/>
            </ac:picMkLst>
          </pc:picChg>
          <pc:picChg chg="del">
            <ac:chgData name="Krešimir Ivančić" userId="06963822-1b24-4a33-bd6d-33f0b78a0585" providerId="ADAL" clId="{6F460602-2820-44B1-9A83-3EC552240354}" dt="2026-04-24T13:13:07.898" v="60" actId="478"/>
            <ac:picMkLst>
              <pc:docMk/>
              <pc:sldMasterMk cId="3898097769" sldId="2147483648"/>
              <pc:sldLayoutMk cId="1422824237" sldId="2147483650"/>
              <ac:picMk id="7" creationId="{2667748C-B1F2-9408-C4BC-05695AF1196E}"/>
            </ac:picMkLst>
          </pc:picChg>
          <pc:picChg chg="del">
            <ac:chgData name="Krešimir Ivančić" userId="06963822-1b24-4a33-bd6d-33f0b78a0585" providerId="ADAL" clId="{6F460602-2820-44B1-9A83-3EC552240354}" dt="2026-04-24T13:13:08.546" v="61" actId="478"/>
            <ac:picMkLst>
              <pc:docMk/>
              <pc:sldMasterMk cId="3898097769" sldId="2147483648"/>
              <pc:sldLayoutMk cId="1422824237" sldId="2147483650"/>
              <ac:picMk id="9" creationId="{7F7617CB-A1AB-B2F8-6F62-15754E1325CD}"/>
            </ac:picMkLst>
          </pc:picChg>
        </pc:sldLayoutChg>
        <pc:sldLayoutChg chg="delSp mod">
          <pc:chgData name="Krešimir Ivančić" userId="06963822-1b24-4a33-bd6d-33f0b78a0585" providerId="ADAL" clId="{6F460602-2820-44B1-9A83-3EC552240354}" dt="2026-04-24T13:13:05.803" v="59" actId="478"/>
          <pc:sldLayoutMkLst>
            <pc:docMk/>
            <pc:sldMasterMk cId="3898097769" sldId="2147483648"/>
            <pc:sldLayoutMk cId="2177289469" sldId="2147483651"/>
          </pc:sldLayoutMkLst>
          <pc:grpChg chg="del">
            <ac:chgData name="Krešimir Ivančić" userId="06963822-1b24-4a33-bd6d-33f0b78a0585" providerId="ADAL" clId="{6F460602-2820-44B1-9A83-3EC552240354}" dt="2026-04-24T13:12:58.209" v="54" actId="478"/>
            <ac:grpSpMkLst>
              <pc:docMk/>
              <pc:sldMasterMk cId="3898097769" sldId="2147483648"/>
              <pc:sldLayoutMk cId="2177289469" sldId="2147483651"/>
              <ac:grpSpMk id="9" creationId="{1571F149-21A0-3050-2229-9F6D8ED8B76C}"/>
            </ac:grpSpMkLst>
          </pc:grpChg>
          <pc:picChg chg="del">
            <ac:chgData name="Krešimir Ivančić" userId="06963822-1b24-4a33-bd6d-33f0b78a0585" providerId="ADAL" clId="{6F460602-2820-44B1-9A83-3EC552240354}" dt="2026-04-24T13:13:05.218" v="58" actId="478"/>
            <ac:picMkLst>
              <pc:docMk/>
              <pc:sldMasterMk cId="3898097769" sldId="2147483648"/>
              <pc:sldLayoutMk cId="2177289469" sldId="2147483651"/>
              <ac:picMk id="7" creationId="{5B9B40EB-B120-B1D9-8ABF-D4DEA70D5DC5}"/>
            </ac:picMkLst>
          </pc:picChg>
          <pc:picChg chg="del">
            <ac:chgData name="Krešimir Ivančić" userId="06963822-1b24-4a33-bd6d-33f0b78a0585" providerId="ADAL" clId="{6F460602-2820-44B1-9A83-3EC552240354}" dt="2026-04-24T13:13:05.803" v="59" actId="478"/>
            <ac:picMkLst>
              <pc:docMk/>
              <pc:sldMasterMk cId="3898097769" sldId="2147483648"/>
              <pc:sldLayoutMk cId="2177289469" sldId="2147483651"/>
              <ac:picMk id="8" creationId="{9D859163-3570-0278-19D4-688F8D8F937B}"/>
            </ac:picMkLst>
          </pc:picChg>
        </pc:sldLayoutChg>
        <pc:sldLayoutChg chg="delSp mod">
          <pc:chgData name="Krešimir Ivančić" userId="06963822-1b24-4a33-bd6d-33f0b78a0585" providerId="ADAL" clId="{6F460602-2820-44B1-9A83-3EC552240354}" dt="2026-04-24T13:13:03.315" v="57" actId="478"/>
          <pc:sldLayoutMkLst>
            <pc:docMk/>
            <pc:sldMasterMk cId="3898097769" sldId="2147483648"/>
            <pc:sldLayoutMk cId="2046398037" sldId="2147483653"/>
          </pc:sldLayoutMkLst>
          <pc:grpChg chg="del">
            <ac:chgData name="Krešimir Ivančić" userId="06963822-1b24-4a33-bd6d-33f0b78a0585" providerId="ADAL" clId="{6F460602-2820-44B1-9A83-3EC552240354}" dt="2026-04-24T13:13:01.390" v="55" actId="478"/>
            <ac:grpSpMkLst>
              <pc:docMk/>
              <pc:sldMasterMk cId="3898097769" sldId="2147483648"/>
              <pc:sldLayoutMk cId="2046398037" sldId="2147483653"/>
              <ac:grpSpMk id="12" creationId="{EC440E9F-36A8-4228-4D7B-44DA488F8E01}"/>
            </ac:grpSpMkLst>
          </pc:grpChg>
          <pc:picChg chg="del">
            <ac:chgData name="Krešimir Ivančić" userId="06963822-1b24-4a33-bd6d-33f0b78a0585" providerId="ADAL" clId="{6F460602-2820-44B1-9A83-3EC552240354}" dt="2026-04-24T13:13:02.650" v="56" actId="478"/>
            <ac:picMkLst>
              <pc:docMk/>
              <pc:sldMasterMk cId="3898097769" sldId="2147483648"/>
              <pc:sldLayoutMk cId="2046398037" sldId="2147483653"/>
              <ac:picMk id="10" creationId="{35D71E5A-74B9-B99F-3B5E-E92DF9A65011}"/>
            </ac:picMkLst>
          </pc:picChg>
          <pc:picChg chg="del">
            <ac:chgData name="Krešimir Ivančić" userId="06963822-1b24-4a33-bd6d-33f0b78a0585" providerId="ADAL" clId="{6F460602-2820-44B1-9A83-3EC552240354}" dt="2026-04-24T13:13:03.315" v="57" actId="478"/>
            <ac:picMkLst>
              <pc:docMk/>
              <pc:sldMasterMk cId="3898097769" sldId="2147483648"/>
              <pc:sldLayoutMk cId="2046398037" sldId="2147483653"/>
              <ac:picMk id="11" creationId="{1E5B5F51-3CFA-32E8-186E-DDE006292617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986B08EF-61EC-859B-8253-86EC76B423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9B5631B-C2C2-95E4-4E34-C93CFD4B53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6B8F459-AFE0-4A07-B65E-D7EF688BB400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95FAF5A-543B-9820-3C24-2EB7B2815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8DE92F7-205A-9022-01F0-F793B05B1D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83092B2-D8AD-427F-9DFE-2106310BF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71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9C06A1D-DF86-4D23-B3AE-AFDAB52B002F}" type="datetimeFigureOut">
              <a:rPr lang="sr-Latn-ME" smtClean="0"/>
              <a:t>28.4.2026.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C762E98-C593-4621-B864-F6684E6E5AF8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3164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b="1" dirty="0" smtClean="0"/>
              <a:t>Kogeneracija</a:t>
            </a:r>
            <a:r>
              <a:rPr lang="sr-Latn-ME" b="1" baseline="0" dirty="0" smtClean="0"/>
              <a:t> - </a:t>
            </a:r>
            <a:r>
              <a:rPr lang="sr-Latn-ME" dirty="0" smtClean="0"/>
              <a:t>Proces </a:t>
            </a:r>
            <a:r>
              <a:rPr lang="sr-Latn-ME" b="1" dirty="0" smtClean="0"/>
              <a:t>istovremene proizvodnje električne energije i toplote</a:t>
            </a:r>
            <a:r>
              <a:rPr lang="sr-Latn-ME" dirty="0" smtClean="0"/>
              <a:t> iz istog izvora goriva. /grijanje, industrijski proces, topla voda/</a:t>
            </a:r>
          </a:p>
          <a:p>
            <a:r>
              <a:rPr lang="sr-Latn-ME" dirty="0" smtClean="0"/>
              <a:t>CCS – Carbon Capture and Storage – Hvatanje</a:t>
            </a:r>
            <a:r>
              <a:rPr lang="sr-Latn-ME" baseline="0" dirty="0" smtClean="0"/>
              <a:t> i skladištenje ugljenika, </a:t>
            </a:r>
            <a:r>
              <a:rPr lang="sr-Latn-ME" b="1" dirty="0" smtClean="0"/>
              <a:t>Praktično nepostojeći sektor</a:t>
            </a:r>
            <a:r>
              <a:rPr lang="sr-Latn-ME" dirty="0" smtClean="0"/>
              <a:t> Nema: regulatornog okvira , infrastrukture, identifikovanih skladišta CO₂ , Ograničen značaj zbog male industrijske baze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968012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dirty="0" smtClean="0"/>
              <a:t>Prioriteti su specifični po zemljama!</a:t>
            </a:r>
          </a:p>
          <a:p>
            <a:r>
              <a:rPr lang="sr-Latn-ME" b="1" dirty="0" smtClean="0"/>
              <a:t>Napomena</a:t>
            </a:r>
            <a:r>
              <a:rPr lang="sr-Latn-ME" b="1" dirty="0"/>
              <a:t>:</a:t>
            </a:r>
            <a:r>
              <a:rPr lang="sr-Latn-ME" dirty="0"/>
              <a:t> </a:t>
            </a:r>
            <a:r>
              <a:rPr lang="sr-Latn-M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Tematske jedinice 17.68.442 (socio-ekonomska podrška izbjeglicama u trećim zemljama), 17.69.451–452 (sigurnost hrane/pothranjenost u trećim zemljama), 17.70.457–461 (sanitarni uslovi, kuvanje, reproduktivno zdravlje, zdravstvena zaštita za migrante u trećim zemljama, infrastruktura u trećim zemljama), kao i 17.71.477 i 17.71.485 (podrška neformalnim finansijskim posrednicima u trećim zemljama) isključene su iz dalje analize, jer nisu relevantne za Crnu Goru.</a:t>
            </a: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	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Područje intervencije kojem je rodna ravnopravnost glavni cilj („ocjena rodne ravnopravnosti 2”).</a:t>
            </a:r>
            <a:endParaRPr lang="sr-Latn-ME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	Prema potrebi može se dodijeliti specifičnije područje intervencije ako tijekom provedbe aktivnosti postanu dostupne dodatne informacije.</a:t>
            </a:r>
            <a:endParaRPr lang="sr-Latn-M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260140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dirty="0" smtClean="0"/>
              <a:t>Prioriteti su specifični po zemljama!</a:t>
            </a:r>
          </a:p>
          <a:p>
            <a:r>
              <a:rPr lang="sr-Latn-ME" b="1" dirty="0" smtClean="0"/>
              <a:t>Napomena</a:t>
            </a:r>
            <a:r>
              <a:rPr lang="sr-Latn-ME" b="1" dirty="0"/>
              <a:t>:</a:t>
            </a:r>
            <a:r>
              <a:rPr lang="sr-Latn-ME" dirty="0"/>
              <a:t> </a:t>
            </a:r>
            <a:r>
              <a:rPr lang="sr-Latn-M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Tematske jedinice 17.68.442 (socio-ekonomska podrška izbjeglicama u trećim zemljama), 17.69.451–452 (sigurnost hrane/pothranjenost u trećim zemljama), 17.70.457–461 (sanitarni uslovi, kuvanje, reproduktivno zdravlje, zdravstvena zaštita za migrante u trećim zemljama, infrastruktura u trećim zemljama), kao i 17.71.477 i 17.71.485 (podrška neformalnim finansijskim posrednicima u trećim zemljama) isključene su iz dalje analize, jer nisu relevantne za Crnu Goru.</a:t>
            </a: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	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Područje intervencije kojem je rodna ravnopravnost glavni cilj („ocjena rodne ravnopravnosti 2”).</a:t>
            </a:r>
            <a:endParaRPr lang="sr-Latn-ME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	Prema potrebi može se dodijeliti specifičnije područje intervencije ako tijekom provedbe aktivnosti postanu dostupne dodatne informacije.</a:t>
            </a:r>
            <a:endParaRPr lang="sr-Latn-M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993528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b="1" dirty="0" smtClean="0"/>
              <a:t>EU okvir</a:t>
            </a:r>
          </a:p>
          <a:p>
            <a:r>
              <a:rPr lang="sr-Latn-ME" dirty="0" smtClean="0"/>
              <a:t>Evropski prostor obrazovanja (EEA 2030) – kvalitet, inkluzija, mobilnost, cjeloživotno učenje </a:t>
            </a:r>
          </a:p>
          <a:p>
            <a:r>
              <a:rPr lang="sr-Latn-ME" dirty="0" smtClean="0"/>
              <a:t>Evropska agenda vještina i Akcioni plan Evropskog stuba socijalnih prava (cilj: 60% odraslih u učenju) </a:t>
            </a:r>
          </a:p>
          <a:p>
            <a:r>
              <a:rPr lang="sr-Latn-ME" dirty="0" smtClean="0"/>
              <a:t>EU okvir za VET (Osnabrück / Herning deklaracija) – WBL, digitalne i zelene vještine </a:t>
            </a:r>
          </a:p>
          <a:p>
            <a:r>
              <a:rPr lang="sr-Latn-ME" dirty="0" smtClean="0"/>
              <a:t>Bolonjski proces i Evropski prostor visokog obrazovanja (EHEA) </a:t>
            </a:r>
          </a:p>
          <a:p>
            <a:r>
              <a:rPr lang="sr-Latn-ME" dirty="0" smtClean="0"/>
              <a:t>EU programi: Erasmus+, Horizont Evropa, IPA III </a:t>
            </a:r>
          </a:p>
          <a:p>
            <a:r>
              <a:rPr lang="sr-Latn-ME" b="1" dirty="0" smtClean="0"/>
              <a:t>🇲🇪 Nacionalni okvir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03167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2764041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79703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politički, najznačajniji segment procesa pristupanja Crne Gore Evropskoj uniji, obuhvatajući pravosuđe, borbu protiv korupcije, osnovna prava, rodnu ravnopravnost, slobodu medija i zaštitu ranjivih grupa. Ona se direktno povezuje sa pregovaračkim poglavljima 23 (Pravosuđe i temeljna prava) i 24 (Pravda, sloboda i bezbjednost) </a:t>
            </a:r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241504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dirty="0" smtClean="0"/>
              <a:t>Prioriteti su specifični po zemljama!</a:t>
            </a:r>
          </a:p>
          <a:p>
            <a:pPr defTabSz="931774"/>
            <a:r>
              <a:rPr lang="sr-Latn-ME" b="1" dirty="0" smtClean="0"/>
              <a:t>Napomena:</a:t>
            </a:r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14454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b="1" dirty="0" smtClean="0"/>
              <a:t>EU okvir</a:t>
            </a:r>
          </a:p>
          <a:p>
            <a:r>
              <a:rPr lang="sr-Latn-ME" dirty="0" smtClean="0"/>
              <a:t>Evropski prostor obrazovanja (EEA 2030) – kvalitet, inkluzija, mobilnost, cjeloživotno učenje </a:t>
            </a:r>
          </a:p>
          <a:p>
            <a:r>
              <a:rPr lang="sr-Latn-ME" dirty="0" smtClean="0"/>
              <a:t>Evropska agenda vještina i Akcioni plan Evropskog stuba socijalnih prava (cilj: 60% odraslih u učenju) </a:t>
            </a:r>
          </a:p>
          <a:p>
            <a:r>
              <a:rPr lang="sr-Latn-ME" dirty="0" smtClean="0"/>
              <a:t>EU okvir za VET (Osnabrück / Herning deklaracija) – WBL, digitalne i zelene vještine </a:t>
            </a:r>
          </a:p>
          <a:p>
            <a:r>
              <a:rPr lang="sr-Latn-ME" dirty="0" smtClean="0"/>
              <a:t>Bolonjski proces i Evropski prostor visokog obrazovanja (EHEA) </a:t>
            </a:r>
          </a:p>
          <a:p>
            <a:r>
              <a:rPr lang="sr-Latn-ME" dirty="0" smtClean="0"/>
              <a:t>EU programi: Erasmus+, Horizont Evropa, IPA III </a:t>
            </a:r>
          </a:p>
          <a:p>
            <a:r>
              <a:rPr lang="sr-Latn-ME" b="1" dirty="0" smtClean="0"/>
              <a:t>🇲🇪 Nacionalni okvir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06746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4760520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4169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smtClean="0"/>
              <a:t>Prioriteti su specifični po zemljama!</a:t>
            </a:r>
          </a:p>
          <a:p>
            <a:pPr defTabSz="931774"/>
            <a:r>
              <a:rPr lang="sr-Latn-ME" b="1" dirty="0" smtClean="0"/>
              <a:t>Napomena</a:t>
            </a:r>
            <a:r>
              <a:rPr lang="sr-Latn-ME" b="1" dirty="0"/>
              <a:t>:</a:t>
            </a:r>
            <a:r>
              <a:rPr lang="sr-Latn-ME" dirty="0"/>
              <a:t> Tematska cjelina 6.16.118 „Obrazovanje za izbjeglice u trećim zemljama“ isključena je iz dalje analize jer nije relevantna za Crnu Goru.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530000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42788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smtClean="0"/>
              <a:t>Prioriteti su specifični po zemljama!</a:t>
            </a:r>
          </a:p>
          <a:p>
            <a:pPr defTabSz="931774"/>
            <a:r>
              <a:rPr lang="sr-Latn-ME" b="1" dirty="0" smtClean="0"/>
              <a:t>Napomena</a:t>
            </a:r>
            <a:r>
              <a:rPr lang="sr-Latn-ME" b="1" dirty="0"/>
              <a:t>:</a:t>
            </a:r>
            <a:r>
              <a:rPr lang="sr-Latn-ME" dirty="0"/>
              <a:t> Tematska cjelina 6.16.118 „Obrazovanje za izbjeglice u trećim zemljama“ isključena je iz dalje analize jer nije relevantna za Crnu Goru.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32130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smtClean="0"/>
              <a:t>Prioriteti su specifični po zemljama!</a:t>
            </a:r>
          </a:p>
          <a:p>
            <a:pPr defTabSz="931774"/>
            <a:r>
              <a:rPr lang="sr-Latn-ME" b="1" dirty="0" smtClean="0"/>
              <a:t>Napomena</a:t>
            </a:r>
            <a:r>
              <a:rPr lang="sr-Latn-ME" b="1" dirty="0"/>
              <a:t>:</a:t>
            </a:r>
            <a:r>
              <a:rPr lang="sr-Latn-ME" dirty="0"/>
              <a:t> Tematska cjelina 6.16.118 „Obrazovanje za izbjeglice u trećim zemljama“ isključena je iz dalje analize jer nije relevantna za Crnu Goru.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465085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ME" b="1" dirty="0" smtClean="0"/>
              <a:t>PPA = Power Purchase Agreement (ugovor o otkupu električne energije)</a:t>
            </a:r>
            <a:endParaRPr lang="sr-Latn-ME" dirty="0" smtClean="0"/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55962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 23</a:t>
            </a:r>
            <a:endParaRPr lang="sr-Latn-M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r-Latn-M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8.05-2</a:t>
            </a:r>
            <a:endParaRPr lang="sr-Latn-M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r-Latn-M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 24</a:t>
            </a:r>
            <a:endParaRPr lang="sr-Latn-M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r-Latn-M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8.05-3</a:t>
            </a:r>
            <a:endParaRPr lang="sr-Latn-M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r-Latn-M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 25</a:t>
            </a:r>
            <a:endParaRPr lang="sr-Latn-M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r-Latn-M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8.05-4</a:t>
            </a:r>
            <a:endParaRPr lang="sr-Latn-M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527902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04888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04596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politički, najznačajniji segment procesa pristupanja Crne Gore Evropskoj uniji, obuhvatajući pravosuđe, borbu protiv korupcije, osnovna prava, rodnu ravnopravnost, slobodu medija i zaštitu ranjivih grupa. Ona se direktno povezuje sa pregovaračkim poglavljima 23 (Pravosuđe i temeljna prava) i 24 (Pravda, sloboda i bezbjednost) </a:t>
            </a:r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969045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9F542F-E6D6-3DB2-5C10-B9B8E427D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0CA419-505A-499B-901A-8D7F6DCA0816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AAF3657-082D-DC69-E8BF-A16D362E2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198150-D74E-0664-CF81-0A4AE977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CC02EF-F45F-462F-92FB-5DC867352F9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2C9293A-5B5D-9A30-3827-32E804482F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B094ED-056E-779D-A195-7A507EB2D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277" y="639991"/>
            <a:ext cx="6870298" cy="1862617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2FA950F-8A0A-D23F-6A82-E9C10A5D9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277" y="2578963"/>
            <a:ext cx="687029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C2A36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462C3E9-0F16-3A9C-C01E-9CF55F5E68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734" y="-160109"/>
            <a:ext cx="4177324" cy="208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0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273425-7FE0-2740-EFD8-7E62FCF0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32EF03-AB83-4E6D-AD97-3E128EE1C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  <a:lvl2pPr>
              <a:defRPr>
                <a:latin typeface="Montserrat" pitchFamily="2" charset="-18"/>
              </a:defRPr>
            </a:lvl2pPr>
            <a:lvl3pPr>
              <a:defRPr>
                <a:latin typeface="Montserrat" pitchFamily="2" charset="-18"/>
              </a:defRPr>
            </a:lvl3pPr>
            <a:lvl4pPr>
              <a:defRPr>
                <a:latin typeface="Montserrat" pitchFamily="2" charset="-18"/>
              </a:defRPr>
            </a:lvl4pPr>
            <a:lvl5pPr>
              <a:defRPr>
                <a:latin typeface="Montserrat" pitchFamily="2" charset="-1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82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A1B9AC-5947-F7C2-4F0B-FADE38733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86DE3FD-6ED3-AEF6-68C0-65F2D5B1F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28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D97340-5932-EA68-F2A6-E513B0997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AC4462-B4B9-D23A-A2D7-5E43B28EF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99CCD2E-8461-6060-6CCC-8ED9FC41A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FD8CB4D-C741-197C-0628-3707D1947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CAEB3D9-A06A-C329-8D3F-2136B8C6BA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98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00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71F19BE-B2FF-6F5F-AD09-E3A6A394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title </a:t>
            </a:r>
            <a:r>
              <a:rPr lang="hr-HR" noProof="0" dirty="0" err="1"/>
              <a:t>style</a:t>
            </a:r>
            <a:endParaRPr lang="hr-HR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8A311E5-CBD7-8E0E-F44D-9897C3D7B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</a:t>
            </a:r>
            <a:r>
              <a:rPr lang="hr-HR" noProof="0" dirty="0" err="1"/>
              <a:t>text</a:t>
            </a:r>
            <a:r>
              <a:rPr lang="hr-HR" noProof="0" dirty="0"/>
              <a:t> </a:t>
            </a:r>
            <a:r>
              <a:rPr lang="hr-HR" noProof="0" dirty="0" err="1"/>
              <a:t>styles</a:t>
            </a:r>
            <a:endParaRPr lang="hr-HR" noProof="0" dirty="0"/>
          </a:p>
          <a:p>
            <a:pPr lvl="1"/>
            <a:r>
              <a:rPr lang="hr-HR" noProof="0" dirty="0" err="1"/>
              <a:t>Second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2"/>
            <a:r>
              <a:rPr lang="hr-HR" noProof="0" dirty="0"/>
              <a:t>Third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3"/>
            <a:r>
              <a:rPr lang="hr-HR" noProof="0" dirty="0" err="1"/>
              <a:t>Fourth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4"/>
            <a:r>
              <a:rPr lang="hr-HR" noProof="0" dirty="0"/>
              <a:t>Fifth </a:t>
            </a:r>
            <a:r>
              <a:rPr lang="hr-HR" noProof="0" dirty="0" err="1"/>
              <a:t>level</a:t>
            </a:r>
            <a:endParaRPr lang="hr-HR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AE700B-34F2-4B58-49A3-A1BB015D038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33070" y="6311900"/>
            <a:ext cx="1115060" cy="367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D2D52CF-ADB5-B9B4-9B2E-F4ABCEA0E2C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5" y="6129337"/>
            <a:ext cx="1596257" cy="679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9888EE8-13BE-8186-0A9B-C444F0F3D76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247" y="-30394"/>
            <a:ext cx="2845724" cy="14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9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?uri=CELEX:52025PC0545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?uri=CELEX:52025PC0545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gordana@t-com.m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C807F9C-69AA-A4C6-038F-ACC9B34C0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276" y="639991"/>
            <a:ext cx="7248849" cy="1862617"/>
          </a:xfrm>
        </p:spPr>
        <p:txBody>
          <a:bodyPr>
            <a:normAutofit fontScale="90000"/>
          </a:bodyPr>
          <a:lstStyle/>
          <a:p>
            <a:r>
              <a:rPr lang="hr-HR" b="1" dirty="0"/>
              <a:t>Strateški planski dokument Crne Gore</a:t>
            </a:r>
            <a:endParaRPr lang="en-GB" b="1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C396E44C-F86C-0AB7-299A-0D9584E795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b="1" dirty="0"/>
              <a:t>Situacione analize po prioritetnim oblastima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30759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5357" y="156410"/>
            <a:ext cx="653005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sr-Latn-ME" sz="2400" b="1" dirty="0" smtClean="0">
                <a:latin typeface="Calibri"/>
              </a:rPr>
              <a:t>PRISTUP </a:t>
            </a:r>
            <a:r>
              <a:rPr sz="2400" b="1" dirty="0" smtClean="0">
                <a:latin typeface="Calibri"/>
              </a:rPr>
              <a:t>SWOT </a:t>
            </a:r>
            <a:r>
              <a:rPr lang="sr-Latn-ME" sz="2400" b="1" dirty="0" smtClean="0">
                <a:latin typeface="Calibri"/>
              </a:rPr>
              <a:t>ANALIZI </a:t>
            </a:r>
            <a:r>
              <a:rPr sz="2400" b="1" dirty="0" smtClean="0">
                <a:latin typeface="Calibri"/>
              </a:rPr>
              <a:t>– </a:t>
            </a:r>
            <a:r>
              <a:rPr lang="sr-Latn-ME" sz="2400" b="1" dirty="0" smtClean="0">
                <a:latin typeface="Calibri"/>
              </a:rPr>
              <a:t>ENERGIJA </a:t>
            </a:r>
            <a:r>
              <a:rPr lang="pt-BR" sz="2400" b="1" dirty="0" smtClean="0">
                <a:latin typeface="Calibri"/>
              </a:rPr>
              <a:t>(CRNA GORA)</a:t>
            </a:r>
            <a:endParaRPr lang="pt-BR" sz="2400" b="1" dirty="0">
              <a:latin typeface="Calibri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026588"/>
              </p:ext>
            </p:extLst>
          </p:nvPr>
        </p:nvGraphicFramePr>
        <p:xfrm>
          <a:off x="129105" y="618075"/>
          <a:ext cx="11954611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1064"/>
                <a:gridCol w="5923547"/>
              </a:tblGrid>
              <a:tr h="2425798"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💪 </a:t>
                      </a:r>
                      <a:r>
                        <a:rPr sz="2000" dirty="0" smtClean="0">
                          <a:latin typeface="Calibri"/>
                        </a:rPr>
                        <a:t>SNAGE</a:t>
                      </a:r>
                      <a:endParaRPr lang="sr-Latn-ME" sz="2000" dirty="0" smtClean="0">
                        <a:latin typeface="Calibri"/>
                      </a:endParaRPr>
                    </a:p>
                    <a:p>
                      <a:endParaRPr sz="1200" dirty="0">
                        <a:latin typeface="Calibri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Visok udio OIE(dominantno hidroenergija) – snažna osnova za dekarbonizaciju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Značajan neiskorišćen potencijal za solar i vjetroenergiju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Postojeća prekogranična interkonekcija (kabl Italija–Crna Gora) – regionalna integracija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Usklađenost sa EU energetskim acquis i članstvo u Energetskoj zajednici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Razvijena hidroenergetska infrastruktura i iskustvo u proizvodnji OIE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Tekuće reforme – liberalizacija tržišta i energetska tranzicija</a:t>
                      </a:r>
                      <a:endParaRPr sz="14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⚠️ </a:t>
                      </a:r>
                      <a:r>
                        <a:rPr sz="2000" dirty="0" smtClean="0">
                          <a:latin typeface="Calibri"/>
                        </a:rPr>
                        <a:t>SLABOSTI</a:t>
                      </a:r>
                      <a:endParaRPr lang="sr-Latn-ME" sz="2000" dirty="0" smtClean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BA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KLIMATSKI RIZICI (SUŠE, VARIJABILNOST HIDRO)</a:t>
                      </a:r>
                      <a:br>
                        <a:rPr lang="sr-Latn-BA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4 (zavisnost od hidroenergije)</a:t>
                      </a:r>
                      <a:b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7 (niska otpornost na klimatske promjene) </a:t>
                      </a:r>
                      <a:endParaRPr lang="sr-Latn-ME" sz="1400" b="0" kern="1200" dirty="0" smtClean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BA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KAŠNJENJE DEKARBONIZACIJE I GAŠENJA UGLJA (PLJEVLJA)</a:t>
                      </a:r>
                      <a:br>
                        <a:rPr lang="sr-Latn-BA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19 (nedostatak plana za gašenje fosilne infrastrukture)</a:t>
                      </a:r>
                      <a:b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25 (izazovi pravedne tranzicije) </a:t>
                      </a:r>
                      <a:endParaRPr lang="sr-Latn-ME" sz="1400" b="0" kern="1200" dirty="0" smtClean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BA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RAST UVOZNE ZAVISNOSTI I VOLATILNOST CIJENA ENERGIJE</a:t>
                      </a:r>
                      <a:br>
                        <a:rPr lang="sr-Latn-BA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4 (struktura proizvodnje)</a:t>
                      </a:r>
                      <a:b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17 (nepotpuna integracija tržišta sa EU) </a:t>
                      </a:r>
                      <a:endParaRPr lang="sr-Latn-ME" sz="1400" b="0" kern="1200" dirty="0" smtClean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BA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OGRANIČENJA MREŽE ZA INTEGRACIJU OIE – NOVIH PROJEKATA OIE</a:t>
                      </a:r>
                      <a:br>
                        <a:rPr lang="sr-Latn-BA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15 (zastarjela mreža)</a:t>
                      </a:r>
                      <a:b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16 (nedostatak skladištenja i fleksibilnosti) </a:t>
                      </a:r>
                      <a:endParaRPr lang="sr-Latn-ME" sz="1400" b="0" kern="1200" dirty="0" smtClean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BA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SPOR TEMPO REFORMI I INSTITUCIONALNA OGRANIČENJA</a:t>
                      </a:r>
                      <a:br>
                        <a:rPr lang="sr-Latn-BA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22 (nepotpuno usklađivanje sa EU acquis)</a:t>
                      </a:r>
                      <a:b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BA" sz="1400" b="0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23 (slabi kapaciteti), → RI 24 (nedostatak koordinacije politika) </a:t>
                      </a:r>
                      <a:endParaRPr lang="sr-Latn-ME" sz="1400" b="0" kern="1200" dirty="0" smtClean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2445141"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🚀 </a:t>
                      </a:r>
                      <a:r>
                        <a:rPr sz="2000" b="1" dirty="0" smtClean="0">
                          <a:latin typeface="Calibri"/>
                        </a:rPr>
                        <a:t>PRILIKE</a:t>
                      </a:r>
                      <a:endParaRPr sz="1200" b="1" dirty="0">
                        <a:latin typeface="Calibri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Brzi razvoj solarnih i vjetro kapaciteta radi diversifikacije energetskog miksa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Razvoj skladištenja energije, pametnih mreža i fleksibilnosti sistema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Pristup EU finansiranju (IPA, WBIF, Zelena agenda) za investicije u tranziciju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Rast investicija u energetsku efikasnost, posebno u sektoru zgrada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Razvoj kupaca-proizvođača (prosumera), energetskih zajednica i decentralizovane proizvodnje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Regionalna integracija tržišta i prekogranični projekti obnovljive energije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Pravedna tranzicija u ugljenim regionima (diverzifikacija ekonomije, nova radna mjesta)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Uvođenje ETS-a i cijene ugljenika kao podsticaj za čistu energiju</a:t>
                      </a:r>
                      <a:endParaRPr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⚡ </a:t>
                      </a:r>
                      <a:r>
                        <a:rPr sz="2000" b="1" dirty="0" smtClean="0">
                          <a:latin typeface="Calibri"/>
                        </a:rPr>
                        <a:t>PRIJETNJE</a:t>
                      </a:r>
                      <a:endParaRPr lang="sr-Latn-ME" sz="2000" b="1" dirty="0" smtClean="0">
                        <a:latin typeface="Calibri"/>
                      </a:endParaRPr>
                    </a:p>
                    <a:p>
                      <a:endParaRPr sz="1400" b="1" dirty="0">
                        <a:latin typeface="Calibri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Zavisnost od hidro energije i uglja → RI 4, RI 7 </a:t>
                      </a:r>
                      <a:endParaRPr lang="sr-Latn-ME" sz="1400" b="1" kern="12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Sporo uvođenje OIE (solar, vjetar) → RI 5, RI 6 </a:t>
                      </a:r>
                      <a:endParaRPr lang="sr-Latn-ME" sz="1400" b="1" kern="12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Visok energetski intenzitet i niska efikasnost → RI 8, RI 9, RI 10 </a:t>
                      </a:r>
                      <a:endParaRPr lang="sr-Latn-ME" sz="1400" b="1" kern="12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Zastarjela mreža i nedostatak skladištenja → RI 15, RI 16 </a:t>
                      </a:r>
                      <a:endParaRPr lang="sr-Latn-ME" sz="1400" b="1" kern="12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Slabi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kapaciteti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implementacija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→ RI 22, RI 23, RI 24 </a:t>
                      </a:r>
                      <a:endParaRPr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5812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452"/>
            <a:ext cx="10515600" cy="852631"/>
          </a:xfrm>
        </p:spPr>
        <p:txBody>
          <a:bodyPr/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PITANJA ZA DISKUSIJU</a:t>
            </a:r>
            <a:endParaRPr lang="sr-Latn-ME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234639"/>
              </p:ext>
            </p:extLst>
          </p:nvPr>
        </p:nvGraphicFramePr>
        <p:xfrm>
          <a:off x="108284" y="630455"/>
          <a:ext cx="12083716" cy="5760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68453"/>
                <a:gridCol w="5815263"/>
              </a:tblGrid>
              <a:tr h="370840">
                <a:tc gridSpan="2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OBUHVAT SAME 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SITUACION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ANALIZ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</a:t>
                      </a:r>
                      <a:r>
                        <a:rPr lang="en-US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</a:t>
                      </a:r>
                      <a:r>
                        <a:rPr lang="en-US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</a:t>
                      </a:r>
                      <a:r>
                        <a:rPr lang="sr-Latn-ME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ćeni svi ključni nacionalni dokumenti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postoji još neki značajan indikator, koji se računa za Crnu Goru u ovoj oblasti, a postoji i u EU </a:t>
                      </a:r>
                      <a:endParaRPr lang="sr-Latn-ME" b="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STRATEŠKA PITANJA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ubrzati diversifikaciju energetskog miksa (smanjenje zavisnosti od hidro i uglja)?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Koji su prioritetni sektori za ulaganja: OIE, mreža, skladištenje ili efikasnost?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uskladiti ciljeve dekarbonizacije sa energetskom sigurnošću?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je potreban jasan plan za gašenje TE Pljevlja i pravednu tranziciju?</a:t>
                      </a:r>
                      <a:endParaRPr lang="sr-Latn-ME" sz="1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/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IMPLEMENTACIJA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ubrzati realizaciju NECP i reformi u praksi?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administrativne i tehničke kapacitete institucija?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pojednostaviti procedure za OIE projekte (dozvole, priključenje)?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poboljšati koordinaciju između sektora energetike i klime? </a:t>
                      </a:r>
                      <a:endParaRPr lang="sr-Latn-ME" sz="1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INVESTICIJE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Koji su prioritetni investicioni projekti (OIE, mreža, skladištenje, EE)?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povećati apsorpciju EU fondova i privući privatni kapital?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su postojeći mehanizmi (aukcije, PPA) dovoljni za mobilizaciju investicija?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finansirati modernizaciju mreže i energetsku tranziciju?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FOKUS NA KORISNIKE/CILJNE</a:t>
                      </a:r>
                      <a:r>
                        <a:rPr lang="sr-Latn-ME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GRUPE</a:t>
                      </a:r>
                      <a:endParaRPr lang="sr-Latn-ME" b="1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uključiti građane i privredu (prosumers, energetske zajednice)?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smanjiti energetsko siromaštvo i zaštititi ranjive grupe?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podržati tranziciju u ugljenim regionima (Pljevlja)?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obezbijediti pristupačnu i stabilnu cijenu energije za potrošače?</a:t>
                      </a:r>
                      <a:endParaRPr lang="sr-Latn-ME" sz="1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235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5560C6A-F9B7-5A64-FF84-8ED37F945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99E15A-759A-4BF6-5095-C6CD3C466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Životna sredina i klima</a:t>
            </a:r>
            <a:endParaRPr lang="en-GB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B0CAC7-C1EB-B492-8711-1B9D57994B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b="1" dirty="0"/>
              <a:t>Prioritetna oblast 3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47" y="677778"/>
            <a:ext cx="2847474" cy="284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99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1663" y="407489"/>
            <a:ext cx="5402179" cy="685800"/>
          </a:xfrm>
        </p:spPr>
        <p:txBody>
          <a:bodyPr>
            <a:normAutofit fontScale="90000"/>
          </a:bodyPr>
          <a:lstStyle/>
          <a:p>
            <a:r>
              <a:rPr lang="sr-Latn-ME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</a:t>
            </a:r>
            <a:r>
              <a:rPr lang="en-US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03 </a:t>
            </a:r>
            <a:r>
              <a:rPr lang="sr-Latn-ME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ŽIVOTNA SREDINA </a:t>
            </a:r>
            <a:br>
              <a:rPr lang="sr-Latn-ME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r-Latn-ME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KLIMA</a:t>
            </a:r>
            <a:endParaRPr lang="sr-Latn-ME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117877"/>
              </p:ext>
            </p:extLst>
          </p:nvPr>
        </p:nvGraphicFramePr>
        <p:xfrm>
          <a:off x="336884" y="1537260"/>
          <a:ext cx="11855116" cy="4895850"/>
        </p:xfrm>
        <a:graphic>
          <a:graphicData uri="http://schemas.openxmlformats.org/drawingml/2006/table">
            <a:tbl>
              <a:tblPr/>
              <a:tblGrid>
                <a:gridCol w="5936977"/>
                <a:gridCol w="5918139"/>
              </a:tblGrid>
              <a:tr h="1840850">
                <a:tc>
                  <a:txBody>
                    <a:bodyPr/>
                    <a:lstStyle/>
                    <a:p>
                      <a:pPr algn="l" fontAlgn="t"/>
                      <a:endParaRPr lang="sr-Latn-ME" sz="16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sr-Latn-ME" sz="16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OBUHVAT </a:t>
                      </a:r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OBLASTI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Kvalitet vazduha, voda i upravljanje otpadom</a:t>
                      </a:r>
                    </a:p>
                    <a:p>
                      <a:pPr algn="l" fontAlgn="t"/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Cirkularna ekonomija i efikasno korišćenje resursa</a:t>
                      </a:r>
                    </a:p>
                    <a:p>
                      <a:pPr algn="l" fontAlgn="t"/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Zaštita prirode, biodiverzitet i Natura 2000</a:t>
                      </a:r>
                    </a:p>
                    <a:p>
                      <a:pPr algn="l" fontAlgn="t"/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Klimatske promjene: ublažavanje (mitigacija) i adaptacija </a:t>
                      </a:r>
                    </a:p>
                    <a:p>
                      <a:pPr algn="l" fontAlgn="t"/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Upravljanje rizicima (poplave, požari, suše) </a:t>
                      </a:r>
                    </a:p>
                    <a:p>
                      <a:pPr algn="l" fontAlgn="t"/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Horizontalno zakonodavstvo (EIA, SEA, pristup informacijama)</a:t>
                      </a:r>
                    </a:p>
                    <a:p>
                      <a:pPr algn="l" fontAlgn="t"/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Digitalizacija i monitoring u oblasti životne sredine</a:t>
                      </a:r>
                      <a:endParaRPr lang="sr-Latn-M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ZNAČAJ </a:t>
                      </a:r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OBLASTI</a:t>
                      </a:r>
                      <a: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j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edna od najkompleksnijih i najskupljih politika u procesu pristupanja EU (Poglavlje 27) </a:t>
                      </a:r>
                    </a:p>
                    <a:p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Ključna za ostvarenje Evropskog zelenog dogovora i klimatske neutralnosti do 2050  </a:t>
                      </a: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 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Direktan uticaj na: javno zdravlje (vazduh, voda, otpad) </a:t>
                      </a:r>
                    </a:p>
                    <a:p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kvalitet života građana,</a:t>
                      </a: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turizam i prirodne resurse (≈25% BDP-a)</a:t>
                      </a:r>
                    </a:p>
                    <a:p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Velike investicione potrebe (posebno za otpad i vode – milijarde €) </a:t>
                      </a:r>
                    </a:p>
                    <a:p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Ključna za održivi razvoj i otpornost ekonomije</a:t>
                      </a:r>
                      <a:endParaRPr lang="sr-Latn-M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829">
                <a:tc>
                  <a:txBody>
                    <a:bodyPr/>
                    <a:lstStyle/>
                    <a:p>
                      <a:pPr algn="l" fontAlgn="b"/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KLJUČNI IZAZOVI</a:t>
                      </a:r>
                      <a: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Vrlo niska stopa reciklaže (&lt;5%) i slaba infrastruktura za otpad</a:t>
                      </a:r>
                    </a:p>
                    <a:p>
                      <a:pPr algn="l" fontAlgn="b"/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Nedovoljno razvijen sistem tretmana otpadnih voda i visoki gubici vode </a:t>
                      </a:r>
                    </a:p>
                    <a:p>
                      <a:pPr algn="l" fontAlgn="b"/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Zagađenje vazduha (posebno Pljevlja, Nikšić, Podgorica)</a:t>
                      </a: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0" algn="l" fontAlgn="b">
                        <a:buFontTx/>
                        <a:buNone/>
                      </a:pP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Slabi institucionalni i implementacioni kapaciteti </a:t>
                      </a:r>
                    </a:p>
                    <a:p>
                      <a:pPr marL="0" indent="0" algn="l" fontAlgn="b">
                        <a:buFontTx/>
                        <a:buNone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Nedovršena Natura 2000 mreža i upravljanje zaštićenim područjima </a:t>
                      </a:r>
                    </a:p>
                    <a:p>
                      <a:pPr marL="0" indent="0" algn="l" fontAlgn="b">
                        <a:buFontTx/>
                        <a:buNone/>
                      </a:pP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Niska primjena cirkularne ekonomije i resursne efikasnosti  </a:t>
                      </a:r>
                    </a:p>
                    <a:p>
                      <a:pPr marL="0" indent="0" algn="l" fontAlgn="b">
                        <a:buFontTx/>
                        <a:buNone/>
                      </a:pP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Nedovoljna adaptacija na klimatske promjene (požari, suše, poplave) </a:t>
                      </a:r>
                    </a:p>
                    <a:p>
                      <a:pPr marL="0" indent="0" algn="l" fontAlgn="b">
                        <a:buFontTx/>
                        <a:buNone/>
                      </a:pP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 Ograničen pristup zelenom finansiranju i projektni kapaciteti</a:t>
                      </a:r>
                      <a:endParaRPr lang="sr-Latn-M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POVEZANOST </a:t>
                      </a:r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SA DRUGIM PRIORITETNIM OBLASTIMA</a:t>
                      </a:r>
                      <a: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➡ </a:t>
                      </a:r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PA16 Energija </a:t>
                      </a: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dekarbonizacija, emisije GHG, ETS 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➡ </a:t>
                      </a:r>
                      <a:r>
                        <a:rPr lang="sr-Latn-ME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Poljoprivreda i šumarstvo 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– biodiverzitet, zemljište, klimatska otpornost</a:t>
                      </a:r>
                      <a:b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➡ </a:t>
                      </a:r>
                      <a:r>
                        <a:rPr lang="sr-Latn-ME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Turizam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– pritisak na resurse i ekosisteme</a:t>
                      </a:r>
                      <a:b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➡ </a:t>
                      </a:r>
                      <a:r>
                        <a:rPr lang="sr-Latn-ME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Saobraćaj 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– zagađenje vazduha i emisije</a:t>
                      </a:r>
                      <a:b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➡ </a:t>
                      </a:r>
                      <a:r>
                        <a:rPr lang="sr-Latn-ME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Industrija i konkurentnost 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– resursna efikasnost i cirkularni modeli</a:t>
                      </a:r>
                      <a:b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➡ </a:t>
                      </a:r>
                      <a:r>
                        <a:rPr lang="sr-Latn-ME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Digitalizacija 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– monitoring, upravljanje podacima i klimatske tehnologije</a:t>
                      </a:r>
                      <a:b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➡ </a:t>
                      </a:r>
                      <a:r>
                        <a:rPr lang="sr-Latn-ME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Javne finansije </a:t>
                      </a:r>
                      <a:r>
                        <a:rPr lang="sr-Latn-ME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– velika investiciona potreba i EU fondovi</a:t>
                      </a:r>
                      <a:endParaRPr lang="sr-Latn-M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"/>
          <a:stretch/>
        </p:blipFill>
        <p:spPr>
          <a:xfrm>
            <a:off x="336884" y="151046"/>
            <a:ext cx="2790283" cy="155743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47441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996" y="-43227"/>
            <a:ext cx="8975558" cy="80425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TEMATSKE CJELINE – PRIORITETI</a:t>
            </a:r>
            <a:r>
              <a:rPr lang="sr-Latn-ME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(1)</a:t>
            </a:r>
            <a:endParaRPr lang="sr-Latn-ME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810786"/>
              </p:ext>
            </p:extLst>
          </p:nvPr>
        </p:nvGraphicFramePr>
        <p:xfrm>
          <a:off x="192996" y="604699"/>
          <a:ext cx="5810761" cy="55766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7695"/>
                <a:gridCol w="5053066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78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2.02 POLJOPRIVREDA I ŠUMARSTVO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40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Agrošumarski sistemi,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075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2.35 CIRKULARNA EKONOMIJA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257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Usluge cirkularne ekonomije (npr. popravka, obnova i remanufaktura; prodaja rezervnih djelova; priprema za ponovnu upotrebu proizvoda na kraju životnog vijeka i njihovih komponenti; prodaja polovne robe; modeli „proizvod kao usluga“ i drugi cirkularni modeli zasnovani na rezultatima; platforme za trgovinu polovnom robom)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07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258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Upravljanje komercijalnim i industrijskim otpadom: mjere koje značajno doprinose prevenciji otpada, odvojenom sakupljanju, sortiranju, pripremi za ponovnu upotrebu i reciklaži (osim biootpada)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075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259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Dekontaminacija i demontaža proizvoda na kraju životnog vijeka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1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260</a:t>
                      </a:r>
                      <a:endParaRPr lang="sr-Latn-M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Reciklaža kritičnih sirovina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1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261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Upravljanje komunalnim otpadom: mjere koje značajno doprinose prevenciji otpada, odvojenom sakupljanju, sortiranju, pripremi za ponovnu upotrebu i reciklaži (osim biootpada)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1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262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Investicije u prakse cirkularne ekonomije (npr. reciklirani sadržaj, industrijska simbioza, dizajn proizvoda, ponovna upotreba, remanufaktura)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47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263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Hvatanje i korišćenje deponijskog gasa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264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Promovisanje upotrebe recikliranih materijala kao sirovina – u skladu sa kriterijumima energetske efikasnosti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91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265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Obrada biootpada anaerobnom digestijom ili kompostiranjem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07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266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Sanacija industrijskih lokacija i kontaminiranog zemljišta za namjene koje nijesu obnova prirode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267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Odvojeno sakupljanje, sortiranje, priprema za ponovnu upotrebu ili reciklažu neopasnog otpada (bez biomase)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268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Sanacija neusklađenih deponija i napuštenih ili ilegalnih odlagališta u trećim zemljama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269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Postrojenja za energetsko iskorišćenje otpada za tretman nereciklabilnog opasnog otpada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270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Postrojenja za mehaničko-biološki tretman (MBT) – u poljoprivrednom sektoru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271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Tretman opasnog otpada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310708" y="6427113"/>
            <a:ext cx="68812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Nacrt </a:t>
            </a:r>
            <a:r>
              <a:rPr lang="sr-Latn-M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regulative o praćenju budžetske potrošnje i učinka za Višegodišnji finansijski okvir (MFF) 2028–2034 (Aneks I</a:t>
            </a:r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://eur-lex.europa.eu/legal-content/EN/TXT/?</a:t>
            </a:r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uri=CELEX%3A52025PC0545</a:t>
            </a:r>
            <a:r>
              <a:rPr lang="sr-Latn-ME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r-Latn-M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605876"/>
              </p:ext>
            </p:extLst>
          </p:nvPr>
        </p:nvGraphicFramePr>
        <p:xfrm>
          <a:off x="6096921" y="1194931"/>
          <a:ext cx="5668860" cy="47405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463"/>
                <a:gridCol w="4884397"/>
              </a:tblGrid>
              <a:tr h="2972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78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2.36 PRILAGOĐAVANJE KLIMATSKIM PROMJENAMA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787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272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Sive mjere prilagođavanja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69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273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Osiguranje od klimatskih rizika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20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274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Kombinovane sive i prirodno zasnovane mjere otpornosti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62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275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Prirodno zasnovane mjere klimatske otpornosti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52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276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Preventivne mjere za smanjenje rizika od šumskih požara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201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277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Preventivne mjere za smanjenje rizika od suše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13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278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Preventivne mjere za smanjenje rizika od poplava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.37 DIGITAL ZA KLIMU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087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279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Digitalne tehnologije i usluge za klimatsku adaptaciju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87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280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Digitalne tehnologije i usluge za ublažavanje klimatskih promjena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796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2.38 ZAŠTITA I OBNOVA PRIRODE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087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281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Horizontalne mjere zaštite i obnove prirode (uključujući monitoring, izvještavanje, popunjavanje praznina u znanju, jačanje kapaciteta, informisanje i edukaciju itd.)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39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282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Ostale mjere koje nijesu vezane za specifične ekosisteme (uključujući prevenciju, ublažavanje ili kompenzaciju štete uzrokovane zaštićenim vrstama)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21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283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2.38 ZAŠTITA I OBNOVA PRIRODE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704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284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Horizontalne mjere zaštite i obnove prirode (uključujući monitoring, izvještavanje, popunjavanje praznina u znanju, jačanje kapaciteta, informisanje i edukaciju itd.)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287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Ostale mjere koje nijesu vezane za specifične ekosisteme (uključujući prevenciju, ublažavanje ili kompenzaciju štete uzrokovane zaštićenim vrstama)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43940" algn="l"/>
                        </a:tabLs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2.39 ŠUMARSTVO</a:t>
                      </a: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	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764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288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Održivo pošumljavanje i obnova šuma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65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6340" y="226850"/>
            <a:ext cx="10515600" cy="80425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TEMATSKE CJELINE – PRIORITETI</a:t>
            </a:r>
            <a:r>
              <a:rPr lang="sr-Latn-ME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(2)</a:t>
            </a:r>
            <a:endParaRPr lang="sr-Latn-ME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885503"/>
              </p:ext>
            </p:extLst>
          </p:nvPr>
        </p:nvGraphicFramePr>
        <p:xfrm>
          <a:off x="673848" y="1227221"/>
          <a:ext cx="10719646" cy="4738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7789"/>
                <a:gridCol w="9321857"/>
              </a:tblGrid>
              <a:tr h="2660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78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2.40 ZAGAĐENJE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40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289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Aktivnosti za unapređenje monitoringa i modeliranja kvaliteta vazduha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075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290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za smanjenje zagađenja vazduha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291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za smanjenje buke na izvoru i izloženosti buci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07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292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za smanjenje industrijskih emisija, uključujući ulaganja u čistije proizvodne tehnologije i kontrolu emisija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075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293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Sanacija zagađenja voda (npr. nutrijenti, pesticidi, farmaceutski proizvodi, PFAS, plastika, hemikalije)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1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2.05 Reforme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01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294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Prilagođavanje klimatskim promjenama i otpornost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01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295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Politike i regulatorni okvir u oblasti životne sredine i upravljanja resursima, uključujući održivo finansiranje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47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2.41 Voda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296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Smanjenje pritisaka na morski ekosistem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91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297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Izgradnja, obnova ili proširenje sistema za prikupljanje i/ili tretman otpadnih voda, uz očuvanje i unapređenje pristupa sanitaciji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07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298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digitalizacije u sektoru voda i otpadnih voda (npr. mjerenje potrošnje)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299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energetske efikasnosti u sektoru voda i otpadnih voda (npr. vodosnabdijevanje, upravljanje, tretman otpadnih voda)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300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Prirodno zasnovana rješenja za povećanje kapaciteta zadržavanja vode u zemljištu; prikupljanje kišnice bez zahvatanja podzemnih voda; uklanjanje prepreka slobodnom toku rijeka; prečišćavanje vode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301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Obezbjeđivanje vodosnabdijevanja za ljudsku potrošnju (zahvatanje, tretman, skladištenje i distribucija), uključujući mjere usklađenosti kvaliteta, povećanje efikasnosti (npr. smanjenje gubitaka vode), obnovu i unapređenje pristupa vodi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302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Efikasnost korišćenja vode, uštede i ponovna upotreba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303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Planiranje, monitoring i upravljanje vodama (uključujući digitalizaciju)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01561" y="6563830"/>
            <a:ext cx="114642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Nacrt </a:t>
            </a:r>
            <a:r>
              <a:rPr lang="sr-Latn-M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regulative o praćenju budžetske potrošnje i učinka za Višegodišnji finansijski okvir (MFF) 2028–2034 (Aneks I</a:t>
            </a:r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, </a:t>
            </a:r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://eur-lex.europa.eu/legal-content/EN/TXT/?</a:t>
            </a:r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uri=CELEX%3A52025PC0545</a:t>
            </a:r>
            <a:r>
              <a:rPr lang="sr-Latn-ME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r-Latn-M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635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775" y="0"/>
            <a:ext cx="10515600" cy="1325563"/>
          </a:xfrm>
        </p:spPr>
        <p:txBody>
          <a:bodyPr>
            <a:normAutofit/>
          </a:bodyPr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NACIONALNI OKVIR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9787" y="1246010"/>
            <a:ext cx="5157787" cy="823912"/>
          </a:xfrm>
        </p:spPr>
        <p:txBody>
          <a:bodyPr anchor="t"/>
          <a:lstStyle/>
          <a:p>
            <a:r>
              <a:rPr lang="sr-Latn-ME" dirty="0" smtClean="0"/>
              <a:t>EU OKVIR</a:t>
            </a:r>
            <a:endParaRPr lang="sr-Latn-M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172199" y="1246010"/>
            <a:ext cx="5183188" cy="823912"/>
          </a:xfrm>
        </p:spPr>
        <p:txBody>
          <a:bodyPr anchor="t"/>
          <a:lstStyle/>
          <a:p>
            <a:r>
              <a:rPr lang="sr-Latn-ME" dirty="0" smtClean="0"/>
              <a:t>NACIONALNI OKVIR</a:t>
            </a:r>
            <a:endParaRPr lang="sr-Latn-ME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172199" y="1670338"/>
            <a:ext cx="5799222" cy="5036241"/>
          </a:xfrm>
        </p:spPr>
        <p:txBody>
          <a:bodyPr>
            <a:normAutofit fontScale="55000" lnSpcReduction="20000"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3300" b="1" dirty="0">
                <a:latin typeface="Arial" panose="020B0604020202020204" pitchFamily="34" charset="0"/>
              </a:rPr>
              <a:t>Poglavlje 27 </a:t>
            </a:r>
            <a:r>
              <a:rPr lang="sr-Latn-RS" altLang="sr-Latn-RS" sz="3300" dirty="0">
                <a:latin typeface="Arial" panose="020B0604020202020204" pitchFamily="34" charset="0"/>
              </a:rPr>
              <a:t>– Životna sredina i klimatske promjene (8 završnih mjerila)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3300" b="1" dirty="0">
                <a:latin typeface="Arial" panose="020B0604020202020204" pitchFamily="34" charset="0"/>
              </a:rPr>
              <a:t>Zakon o zaštiti životne sredine </a:t>
            </a:r>
            <a:r>
              <a:rPr lang="sr-Latn-RS" altLang="sr-Latn-RS" sz="3300" dirty="0">
                <a:latin typeface="Arial" panose="020B0604020202020204" pitchFamily="34" charset="0"/>
              </a:rPr>
              <a:t>– krovni zakon (EIA, SEA, pristup informacijama)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3300" b="1" dirty="0">
                <a:latin typeface="Arial" panose="020B0604020202020204" pitchFamily="34" charset="0"/>
              </a:rPr>
              <a:t>Zakon o upravljanju otpadom </a:t>
            </a:r>
            <a:r>
              <a:rPr lang="sr-Latn-RS" altLang="sr-Latn-RS" sz="3300" dirty="0">
                <a:latin typeface="Arial" panose="020B0604020202020204" pitchFamily="34" charset="0"/>
              </a:rPr>
              <a:t>(2024) – EPR, zabrana </a:t>
            </a:r>
            <a:r>
              <a:rPr lang="sr-Latn-RS" altLang="sr-Latn-RS" sz="3300" dirty="0" smtClean="0">
                <a:latin typeface="Arial" panose="020B0604020202020204" pitchFamily="34" charset="0"/>
              </a:rPr>
              <a:t>plastike za jednokratnu upotrebu, </a:t>
            </a:r>
            <a:r>
              <a:rPr lang="sr-Latn-RS" altLang="sr-Latn-RS" sz="3300" dirty="0">
                <a:latin typeface="Arial" panose="020B0604020202020204" pitchFamily="34" charset="0"/>
              </a:rPr>
              <a:t>reciklaža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3300" b="1" dirty="0">
                <a:latin typeface="Arial" panose="020B0604020202020204" pitchFamily="34" charset="0"/>
              </a:rPr>
              <a:t>Državni plan upravljanja otpadom 2025–2029 </a:t>
            </a:r>
            <a:r>
              <a:rPr lang="sr-Latn-RS" altLang="sr-Latn-RS" sz="3300" dirty="0">
                <a:latin typeface="Arial" panose="020B0604020202020204" pitchFamily="34" charset="0"/>
              </a:rPr>
              <a:t>– infrastruktura i cirkularna ekonomija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3300" b="1" dirty="0">
                <a:latin typeface="Arial" panose="020B0604020202020204" pitchFamily="34" charset="0"/>
              </a:rPr>
              <a:t>Zakon o </a:t>
            </a:r>
            <a:r>
              <a:rPr lang="sr-Latn-RS" altLang="sr-Latn-RS" sz="3300" b="1" dirty="0" smtClean="0">
                <a:latin typeface="Arial" panose="020B0604020202020204" pitchFamily="34" charset="0"/>
              </a:rPr>
              <a:t>vodama</a:t>
            </a:r>
            <a:r>
              <a:rPr lang="sr-Latn-RS" altLang="sr-Latn-RS" sz="3300" dirty="0" smtClean="0">
                <a:latin typeface="Arial" panose="020B0604020202020204" pitchFamily="34" charset="0"/>
              </a:rPr>
              <a:t>, Zakon o finansiranju upravljanja vodama, Zakon o upravljanju komunalnim otpadnim vodama </a:t>
            </a:r>
            <a:r>
              <a:rPr lang="sr-Latn-RS" altLang="sr-Latn-RS" sz="3300" dirty="0">
                <a:latin typeface="Arial" panose="020B0604020202020204" pitchFamily="34" charset="0"/>
              </a:rPr>
              <a:t>– upravljanje resursima i tretman voda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3300" b="1" dirty="0">
                <a:latin typeface="Arial" panose="020B0604020202020204" pitchFamily="34" charset="0"/>
              </a:rPr>
              <a:t>Zakon o zaštiti vazduha </a:t>
            </a:r>
            <a:r>
              <a:rPr lang="sr-Latn-RS" altLang="sr-Latn-RS" sz="3300" dirty="0">
                <a:latin typeface="Arial" panose="020B0604020202020204" pitchFamily="34" charset="0"/>
              </a:rPr>
              <a:t>– monitoring i mjere zaštite </a:t>
            </a:r>
            <a:endParaRPr lang="sr-Latn-RS" altLang="sr-Latn-RS" sz="3300" dirty="0" smtClean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3300" b="1" dirty="0" smtClean="0">
                <a:latin typeface="Arial" panose="020B0604020202020204" pitchFamily="34" charset="0"/>
              </a:rPr>
              <a:t>Zakon o zaštiti prirode</a:t>
            </a:r>
            <a:endParaRPr lang="sr-Latn-RS" altLang="sr-Latn-RS" sz="3300" b="1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3300" b="1" dirty="0">
                <a:latin typeface="Arial" panose="020B0604020202020204" pitchFamily="34" charset="0"/>
              </a:rPr>
              <a:t>Zakon o klimatskim promjenama </a:t>
            </a:r>
            <a:r>
              <a:rPr lang="sr-Latn-RS" altLang="sr-Latn-RS" sz="3300" dirty="0">
                <a:latin typeface="Arial" panose="020B0604020202020204" pitchFamily="34" charset="0"/>
              </a:rPr>
              <a:t>(2025) – ETS i niskokarbonski razvoj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3300" dirty="0" smtClean="0">
                <a:latin typeface="Arial" panose="020B0604020202020204" pitchFamily="34" charset="0"/>
              </a:rPr>
              <a:t>Nacionalni plan </a:t>
            </a:r>
            <a:r>
              <a:rPr lang="sr-Latn-RS" altLang="sr-Latn-RS" sz="3300" dirty="0">
                <a:latin typeface="Arial" panose="020B0604020202020204" pitchFamily="34" charset="0"/>
              </a:rPr>
              <a:t>adaptacije na klimatske promjene 2025–2035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3300" dirty="0">
                <a:latin typeface="Arial" panose="020B0604020202020204" pitchFamily="34" charset="0"/>
              </a:rPr>
              <a:t>Nacionalna strategija održivog razvoja do 2030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3300" dirty="0">
                <a:latin typeface="Arial" panose="020B0604020202020204" pitchFamily="34" charset="0"/>
              </a:rPr>
              <a:t>Mapa puta ka cirkularnoj ekonomiji (UNDP</a:t>
            </a:r>
            <a:r>
              <a:rPr lang="sr-Latn-RS" altLang="sr-Latn-RS" sz="3300" dirty="0" smtClean="0">
                <a:latin typeface="Arial" panose="020B0604020202020204" pitchFamily="34" charset="0"/>
              </a:rPr>
              <a:t>) i </a:t>
            </a:r>
            <a:r>
              <a:rPr lang="sr-Latn-RS" altLang="sr-Latn-RS" sz="3300" dirty="0" smtClean="0">
                <a:latin typeface="Arial" panose="020B0604020202020204" pitchFamily="34" charset="0"/>
              </a:rPr>
              <a:t>Nacionalna strategija </a:t>
            </a:r>
            <a:r>
              <a:rPr lang="sr-Latn-RS" altLang="sr-Latn-RS" sz="3300" dirty="0" smtClean="0">
                <a:latin typeface="Arial" panose="020B0604020202020204" pitchFamily="34" charset="0"/>
              </a:rPr>
              <a:t>za cirkularnu tranziciju do </a:t>
            </a:r>
            <a:r>
              <a:rPr lang="sr-Latn-RS" altLang="sr-Latn-RS" sz="3300" dirty="0" smtClean="0">
                <a:latin typeface="Arial" panose="020B0604020202020204" pitchFamily="34" charset="0"/>
              </a:rPr>
              <a:t>2030 (2022) </a:t>
            </a:r>
            <a:endParaRPr lang="sr-Latn-RS" altLang="sr-Latn-RS" sz="3300" dirty="0">
              <a:latin typeface="Arial" panose="020B0604020202020204" pitchFamily="34" charset="0"/>
            </a:endParaRPr>
          </a:p>
          <a:p>
            <a:endParaRPr lang="sr-Latn-ME" dirty="0" smtClean="0"/>
          </a:p>
          <a:p>
            <a:endParaRPr lang="sr-Latn-ME" dirty="0"/>
          </a:p>
        </p:txBody>
      </p:sp>
      <p:sp>
        <p:nvSpPr>
          <p:cNvPr id="3" name="Rectangle 1"/>
          <p:cNvSpPr>
            <a:spLocks noGrp="1" noChangeArrowheads="1"/>
          </p:cNvSpPr>
          <p:nvPr>
            <p:ph sz="half" idx="2"/>
          </p:nvPr>
        </p:nvSpPr>
        <p:spPr bwMode="auto">
          <a:xfrm>
            <a:off x="376738" y="1665348"/>
            <a:ext cx="562083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Evropski zeleni dogovor (European Green Deal)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klimatska neutralnost do 2050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Fit for 55 paket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smanjenje emisija ≥55% do 2030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 ETS (sistem trgovine emisijama)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ključni mehanizam dekarbonizacije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Strategija biodiverziteta do 2030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zaštita 30% kopna i mora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Akcioni plan za cirkularnu ekonomiju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efikasno korišćenje resursa i smanjenje otpada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Direktive o otpadu, vodama i kvalitetu vazduha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usklađivanje standarda zaštite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Zero Pollution Action Plan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smanjenje zagađenja vazduha, voda i zemljišta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Zelena agenda za Zapadni Balkan (2020)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regionalna implementacija EU politika </a:t>
            </a:r>
          </a:p>
        </p:txBody>
      </p:sp>
    </p:spTree>
    <p:extLst>
      <p:ext uri="{BB962C8B-B14F-4D97-AF65-F5344CB8AC3E}">
        <p14:creationId xmlns:p14="http://schemas.microsoft.com/office/powerpoint/2010/main" val="3208160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54" y="0"/>
            <a:ext cx="6381665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KLJU</a:t>
            </a:r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ČNI INDIKATORI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452724"/>
              </p:ext>
            </p:extLst>
          </p:nvPr>
        </p:nvGraphicFramePr>
        <p:xfrm>
          <a:off x="425271" y="1004425"/>
          <a:ext cx="11262946" cy="5234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4415"/>
                <a:gridCol w="1990026"/>
                <a:gridCol w="1488488"/>
                <a:gridCol w="1672390"/>
                <a:gridCol w="1557627"/>
              </a:tblGrid>
              <a:tr h="4634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INDIKATOR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CRNA GORA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EU-27  PROSJEK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CILJ/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MJERILO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GODINA/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IZVOR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</a:tr>
              <a:tr h="20222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ŽIVOTNA SREDINA I KLIMA 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</a:tr>
              <a:tr h="21101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Smanjenje emisija GHG u odnosu na 1990 (bez LULUCF)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-27.6%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-32.5%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-55% do 2030 (EnC target)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2022, EEA/NDC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10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Smanjenje emisija GHG u odnosu na 1990 (sa LULUCF)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-71.3%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-60% do 2035 (NDC)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2022, EEA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573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Stopa reciklaže komunalnog otpada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&lt;5%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~49.8%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50% do 2030 (Poglavlje 27)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2022, MONSTAT/Eurostat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453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Komunalni otpad po stanovniku (kg)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~544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~530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2022, MONSTAT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Zaštićena kopnena područja (% teritorije)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13.41%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~26% (Natura 2000)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30% do 2030 (EU target)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EEA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453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Zaštićena morska područja (% morskog teritorija)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~1.79%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~12%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30% do 2030 (EU target)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EEA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33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Natura 2000 lokaliteti dostavljeni EK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Nije dostavljeno 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Završno mjerilo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EC Report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181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Obuhvat tretmana otpadnih voda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Nizak (većinom bez tretmana) 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~80%+ sekundarni</a:t>
                      </a: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 tercijarni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tretman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Usklađenost sa UWWTD)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UNECE EPR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453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Gubici u vodovodnoj mreži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Veoma visoki (&gt;50% u nekim područjima)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~25% EU avg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UNECE EPR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063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Kvalitet vazduha – prekoračenja PM2.5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Česta (Pljevlja, Nikšić)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Trend opadanja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WHO/EU granične vrijednosti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EPA Montenegro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583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Broj neuređenih odlagališta otpada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&gt;300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Gotovo nula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Potpuna sanacija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MONSTAT/WB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80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Stopa cirkularne upotrebe materijala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Very low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~11.5%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EEA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583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Šumska pokrivenost (% teritorije)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~61%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~44%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MONSTAT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29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AGROŠUMSKI SISTEMI, UKLJUČUJUĆI MJERE KLIMATSKE OTPORNOSTI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</a:tr>
              <a:tr h="17301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kern="120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Broj operacija 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kern="120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(ha zemljišta pod agrošumarstvom)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248 279.6 ha 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Korišćeno poljoprivredno zemljište sa zajedničkim zemljištem i bez njega: 126.658,4 ha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Oko 15,4 miliona hektara u EU (27), što predstavlja ~8,8% korišćenog poljoprivrednog zemljišta (UAA)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Usklađivanje sa EU kriterijumima i proširenje obuhvata periodičnih istraživanja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 baza podataka LUCAS; Popis poljoprivrede 2024, MONSTAT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280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Broj malih poljoprivrednih gazdinstava u trećim zemljama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26.711 (nacionalni kriterijumi), odnosno 18.774 prema EU kriterijumima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Popis poljoprivrede 2024, MONSTAT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610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560" y="0"/>
            <a:ext cx="10515600" cy="1325563"/>
          </a:xfrm>
        </p:spPr>
        <p:txBody>
          <a:bodyPr>
            <a:normAutofit/>
          </a:bodyPr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RAZVOJNI IZAZOVI (RI)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056319"/>
              </p:ext>
            </p:extLst>
          </p:nvPr>
        </p:nvGraphicFramePr>
        <p:xfrm>
          <a:off x="273788" y="1325563"/>
          <a:ext cx="11281144" cy="3880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3887"/>
                <a:gridCol w="4441798"/>
                <a:gridCol w="1140154"/>
                <a:gridCol w="4625305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KOD RAZVOJNOG IZAZOVA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NAZIV RAZVOJNOG IZAZOVA</a:t>
                      </a:r>
                      <a:endParaRPr lang="sr-Latn-M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KOD RAZVOJNOG IZAZOVA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NAZIV RAZVOJNOG IZAZOVA</a:t>
                      </a:r>
                      <a:endParaRPr lang="sr-Latn-M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73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Nizak nivo implementacije cirkularne ekonomije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2.35 (257–262)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7</a:t>
                      </a:r>
                      <a:endParaRPr lang="sr-Latn-ME" sz="18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Nedostaci u infrastrukturi za vodu i otpadne vode 2.41 (297–303)</a:t>
                      </a:r>
                    </a:p>
                  </a:txBody>
                  <a:tcPr marL="68580" marR="68580" marT="0" marB="0" anchor="ctr"/>
                </a:tc>
              </a:tr>
              <a:tr h="47478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2</a:t>
                      </a:r>
                      <a:endParaRPr lang="sr-Latn-ME" sz="18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Slaba infrastruktura za upravljanje otpadom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2.35 (258, 261, 267, 268, 271)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Nizak nivo svijesti i kapaciteta za zelene vještine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2.38 (281), 2.05 (295)</a:t>
                      </a:r>
                    </a:p>
                  </a:txBody>
                  <a:tcPr marL="68580" marR="68580" marT="0" marB="0" anchor="ctr"/>
                </a:tc>
              </a:tr>
              <a:tr h="4835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3</a:t>
                      </a:r>
                      <a:endParaRPr lang="sr-Latn-ME" sz="18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Ograničena primjena cirkularnih poslovnih modela 2.35 (257, 262, 264)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9</a:t>
                      </a:r>
                      <a:endParaRPr lang="sr-Latn-ME" sz="18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Nedovoljno iskorišćen bioekonomski i prirodni potencijal 2.02 (34), 2.39 (288), 2.35 (265)</a:t>
                      </a:r>
                    </a:p>
                  </a:txBody>
                  <a:tcPr marL="68580" marR="68580" marT="0" marB="0" anchor="ctr"/>
                </a:tc>
              </a:tr>
              <a:tr h="492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4</a:t>
                      </a:r>
                      <a:endParaRPr lang="sr-Latn-ME" sz="18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Visoka zavisnost od uvoza i niska resursna efikasnost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2.35 (262, 264)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10</a:t>
                      </a:r>
                      <a:endParaRPr lang="sr-Latn-ME" sz="18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Zagađenje životne sredine i degradacija ekosistema 2.40 (289–293), 2.38 (283–284)</a:t>
                      </a:r>
                    </a:p>
                  </a:txBody>
                  <a:tcPr marL="68580" marR="68580" marT="0" marB="0" anchor="ctr"/>
                </a:tc>
              </a:tr>
              <a:tr h="4396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5</a:t>
                      </a:r>
                      <a:endParaRPr lang="sr-Latn-ME" sz="18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Nedovoljna inovacija i tehnološka modernizacija 2.35 (262), 2.37 (279–280)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11</a:t>
                      </a:r>
                      <a:endParaRPr lang="sr-Latn-ME" sz="18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Nedostaci u prilagođavanju klimatskim promjenama i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otpornosti 2.36 </a:t>
                      </a: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(272–274)</a:t>
                      </a:r>
                    </a:p>
                  </a:txBody>
                  <a:tcPr marL="68580" marR="68580" marT="0" marB="0" anchor="ctr"/>
                </a:tc>
              </a:tr>
              <a:tr h="4484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6</a:t>
                      </a:r>
                      <a:endParaRPr lang="sr-Latn-ME" sz="18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Slaba institucionalna koordinacija i upravljanje 2.05 (294–295)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12</a:t>
                      </a:r>
                      <a:endParaRPr lang="sr-Latn-ME" sz="18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Ograničena apsorpcija zelenog finansiranja i projektni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kapaciteti 2.05 </a:t>
                      </a: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(295), 2.35 (262)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511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5357" y="0"/>
            <a:ext cx="870174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sr-Latn-ME" sz="2400" b="1" dirty="0" smtClean="0">
                <a:latin typeface="Calibri"/>
              </a:rPr>
              <a:t>PRISTUP </a:t>
            </a:r>
            <a:r>
              <a:rPr sz="2400" b="1" dirty="0" smtClean="0">
                <a:latin typeface="Calibri"/>
              </a:rPr>
              <a:t>SWOT </a:t>
            </a:r>
            <a:r>
              <a:rPr lang="sr-Latn-ME" sz="2400" b="1" dirty="0" smtClean="0">
                <a:latin typeface="Calibri"/>
              </a:rPr>
              <a:t>ANALIZI </a:t>
            </a:r>
            <a:r>
              <a:rPr sz="2400" b="1" dirty="0" smtClean="0">
                <a:latin typeface="Calibri"/>
              </a:rPr>
              <a:t>– </a:t>
            </a:r>
            <a:r>
              <a:rPr lang="sr-Latn-ME" sz="2400" b="1" dirty="0" smtClean="0">
                <a:latin typeface="Calibri"/>
              </a:rPr>
              <a:t>ŽIVOTNA SREDINA I KLIMA  </a:t>
            </a:r>
            <a:r>
              <a:rPr lang="pt-BR" sz="2400" b="1" dirty="0" smtClean="0">
                <a:latin typeface="Calibri"/>
              </a:rPr>
              <a:t>(CRNA GORA)</a:t>
            </a:r>
            <a:endParaRPr lang="pt-BR" sz="2400" b="1" dirty="0">
              <a:latin typeface="Calibri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873457"/>
              </p:ext>
            </p:extLst>
          </p:nvPr>
        </p:nvGraphicFramePr>
        <p:xfrm>
          <a:off x="93010" y="466130"/>
          <a:ext cx="9652569" cy="6158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6958"/>
                <a:gridCol w="5185611"/>
              </a:tblGrid>
              <a:tr h="2561646"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💪 </a:t>
                      </a:r>
                      <a:r>
                        <a:rPr sz="2000" dirty="0" smtClean="0">
                          <a:latin typeface="Calibri"/>
                        </a:rPr>
                        <a:t>SNAGE</a:t>
                      </a:r>
                      <a:endParaRPr lang="sr-Latn-ME" sz="2000" dirty="0" smtClean="0">
                        <a:latin typeface="Calibri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Bogat prirodni kapital i biodiverzitet (≈61% šumske pokrivenosti)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Značajno smanjenje GHG emisija (posebno uz LULUCF)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Uspostavljen zakonodavni okvir usklađen sa EU acquis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Ključni strateški dokumenti usvojeni (otpad, klima, cirkularna ekonomija)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Postojeća mreža zaštićenih područja i Natura 2000 u pripremi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Dostupnost EU fondova (IPA III, WBIF)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Rastuća svijest o zelenoj tranziciji i održivosti</a:t>
                      </a:r>
                      <a:endParaRPr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⚠️ </a:t>
                      </a:r>
                      <a:r>
                        <a:rPr sz="2000" dirty="0" smtClean="0">
                          <a:latin typeface="Calibri"/>
                        </a:rPr>
                        <a:t>SLABOSTI</a:t>
                      </a:r>
                      <a:endParaRPr lang="sr-Latn-ME" sz="2000" dirty="0" smtClean="0">
                        <a:latin typeface="Calibri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Vrlo niska stopa reciklaže i nerazvijena cirkularna ekonomija → RI 1, RI 3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Slaba infrastruktura za upravljanje otpadom → RI 2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Nedovoljno razvijen sistem voda i tretmana otpadnih voda → RI 7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Zagađenje vazduha i degradacija životne sredine → RI 10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Slabi institucionalni kapaciteti i koordinacija → RI 6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Nizak nivo inovacija i digitalizacije → RI 5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Nedostatak znanja i zelenih vještina → RI 8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Ograničen pristup finansiranju i projektni kapaciteti → RI 12</a:t>
                      </a:r>
                      <a:endParaRPr lang="en-US" sz="140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3099638"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🚀 </a:t>
                      </a:r>
                      <a:r>
                        <a:rPr sz="2000" b="1" dirty="0" smtClean="0">
                          <a:latin typeface="Calibri"/>
                        </a:rPr>
                        <a:t>PRILIKE</a:t>
                      </a:r>
                      <a:endParaRPr lang="sr-Latn-ME" sz="2000" b="1" dirty="0" smtClean="0">
                        <a:latin typeface="Calibri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 pristupanje (Poglavlje 27) kao ključni pokretač reformi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Velika dostupnost EU i međunarodnih sredstava za zelenu tranziciju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Razvoj cirkularne ekonomije i novih lanaca vrijednosti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Digitalizacija (monitoring, upravljanje resursima)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Razvoj bioekonomije (poljoprivreda, šumarstvo, turizam)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Rast potražnje za održivim turizmom i zelenim proizvodima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Jačanje regionalne saradnje i integracije u EU sisteme Razvoj zelenih vještina i inovacija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⚡ </a:t>
                      </a:r>
                      <a:r>
                        <a:rPr sz="2000" b="1" dirty="0" smtClean="0">
                          <a:latin typeface="Calibri"/>
                        </a:rPr>
                        <a:t>PRIJETNJE</a:t>
                      </a:r>
                      <a:endParaRPr lang="sr-Latn-ME" sz="2000" b="1" dirty="0" smtClean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Visoke investicione potrebe i fiskalni pritisci→ RI 12 (ograničeno finansiranje i kapaciteti)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Kašnjenje u implementaciji EU standarda i rizik „djelimične usklađenosti“→ RI 6, RI 12 (upravljanje i implementacija)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Pritisak turizma, urbanizacije i nelegalne gradnje; → RI 10, RI 9 (degradacija ekosistema i resursa)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Klimatski rizici (požari, suše, poplave) uz nisku otpornost</a:t>
                      </a:r>
                      <a:b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11 (adaptacija i otpornost)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Kontinuirana degradacija biodiverziteta i prirodnih resursa</a:t>
                      </a:r>
                      <a:b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10 (zagađenje i degradacija)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Zavisnost od uvoza i niska resursna efikasnost→ RI 4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Rizik neispunjavanja EU ciljeva (reciklaža, Natura 2000, emisije); → RI 1, RI 2, RI 10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Slaba uključenost privatnog sektora i spor razvoj tržišta</a:t>
                      </a:r>
                      <a:b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4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 3, RI 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383624"/>
              </p:ext>
            </p:extLst>
          </p:nvPr>
        </p:nvGraphicFramePr>
        <p:xfrm>
          <a:off x="9900142" y="231922"/>
          <a:ext cx="2151184" cy="6248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984"/>
                <a:gridCol w="1716200"/>
              </a:tblGrid>
              <a:tr h="2497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Nizak nivo implementacije cirkularne ekonomije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2.35 (257–262)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155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RI2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Slaba infrastruktura za upravljanje otpadom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2.35 (258, 261, 267, 268, 271)</a:t>
                      </a:r>
                    </a:p>
                  </a:txBody>
                  <a:tcPr marL="68580" marR="68580" marT="0" marB="0" anchor="ctr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RI3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Ograničena primjena cirkularnih poslovnih modela 2.35 (257, 262, 264)</a:t>
                      </a:r>
                    </a:p>
                  </a:txBody>
                  <a:tcPr marL="68580" marR="68580" marT="0" marB="0" anchor="ctr"/>
                </a:tc>
              </a:tr>
              <a:tr h="2318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RI4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Visoka zavisnost od uvoza i niska resursna efikasnost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2.35 (262, 264)</a:t>
                      </a:r>
                    </a:p>
                  </a:txBody>
                  <a:tcPr marL="68580" marR="68580" marT="0" marB="0" anchor="ctr"/>
                </a:tc>
              </a:tr>
              <a:tr h="2074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RI5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Nedovoljna inovacija i tehnološka modernizacija 2.35 (262), 2.37 (279–280)</a:t>
                      </a:r>
                    </a:p>
                  </a:txBody>
                  <a:tcPr marL="68580" marR="68580" marT="0" marB="0" anchor="ctr"/>
                </a:tc>
              </a:tr>
              <a:tr h="2559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RI6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Slaba institucionalna koordinacija i upravljanje 2.05 (294–295)</a:t>
                      </a:r>
                    </a:p>
                  </a:txBody>
                  <a:tcPr marL="68580" marR="68580" marT="0" marB="0" anchor="ctr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RI7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Nedostaci u infrastrukturi za vodu i otpadne vode 2.41 (297–303)</a:t>
                      </a:r>
                    </a:p>
                  </a:txBody>
                  <a:tcPr marL="68580" marR="68580" marT="0" marB="0" anchor="ctr"/>
                </a:tc>
              </a:tr>
              <a:tr h="2559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RI8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Nizak nivo svijesti i kapaciteta za zelene vještine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2.38 (281), 2.05 (295)</a:t>
                      </a:r>
                    </a:p>
                  </a:txBody>
                  <a:tcPr marL="68580" marR="68580" marT="0" marB="0" anchor="ctr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RI9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Nedovoljno iskorišćen bioekonomski i prirodni potencijal 2.02 (34), 2.39 (288), 2.35 (265)</a:t>
                      </a:r>
                    </a:p>
                  </a:txBody>
                  <a:tcPr marL="68580" marR="68580" marT="0" marB="0" anchor="ctr"/>
                </a:tc>
              </a:tr>
              <a:tr h="2559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RI10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Zagađenje životne sredine i degradacija ekosistema 2.40 (289–293), 2.38 (283–284)</a:t>
                      </a:r>
                    </a:p>
                  </a:txBody>
                  <a:tcPr marL="68580" marR="68580" marT="0" marB="0" anchor="ctr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RI11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Nedostaci u prilagođavanju klimatskim promjenama i </a:t>
                      </a:r>
                      <a:r>
                        <a:rPr lang="sr-Latn-ME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otpornosti 2.36 </a:t>
                      </a: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(272–274)</a:t>
                      </a:r>
                    </a:p>
                  </a:txBody>
                  <a:tcPr marL="68580" marR="68580" marT="0" marB="0" anchor="ctr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RI12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Ograničena apsorpcija zelenog finansiranja i projektni </a:t>
                      </a:r>
                      <a:r>
                        <a:rPr lang="sr-Latn-ME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kapaciteti 2.05 </a:t>
                      </a: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(295), 2.35 (262)</a:t>
                      </a:r>
                    </a:p>
                  </a:txBody>
                  <a:tcPr marL="68580" marR="68580" marT="0" marB="0" anchor="ctr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RI13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Nedostaci u infrastrukturi za vodu i otpadne vode 2.41 (297–303)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87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DE5D4CC-D4D1-E187-7F07-F8FBB1892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97EC53-89DE-88DE-35D1-5E3FA8257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Energija</a:t>
            </a:r>
            <a:endParaRPr lang="en-GB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C1F83FA-51BD-EE02-3E14-F2375A3C30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b="1" dirty="0"/>
              <a:t>Prioritetna oblast 7</a:t>
            </a:r>
            <a:endParaRPr lang="en-GB" b="1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781DB2F8-6A38-D5DD-1EE8-8569C23EA7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CFA"/>
              </a:clrFrom>
              <a:clrTo>
                <a:srgbClr val="FE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87" y="189000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64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030" y="0"/>
            <a:ext cx="10515600" cy="807484"/>
          </a:xfrm>
        </p:spPr>
        <p:txBody>
          <a:bodyPr/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PITANJA ZA DISKUSIJU</a:t>
            </a:r>
            <a:endParaRPr lang="sr-Latn-ME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608430"/>
              </p:ext>
            </p:extLst>
          </p:nvPr>
        </p:nvGraphicFramePr>
        <p:xfrm>
          <a:off x="338030" y="807484"/>
          <a:ext cx="11585266" cy="5486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2633"/>
                <a:gridCol w="5792633"/>
              </a:tblGrid>
              <a:tr h="370840">
                <a:tc gridSpan="2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OBUHVAT SAME 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SITUACION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ANALIZ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</a:t>
                      </a:r>
                      <a:r>
                        <a:rPr lang="en-US" sz="1600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</a:t>
                      </a:r>
                      <a:r>
                        <a:rPr lang="en-US" sz="1600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</a:t>
                      </a:r>
                      <a:r>
                        <a:rPr lang="sr-Latn-ME" sz="1600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ćeni svi ključni nacionalni dokumenti  i EU zahtjevi (PP27)?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postoji još neki značajan indikator, koji se računa za Crnu Goru u ovoj oblasti, a postoji i u EU (voda, otpad, biodiverzitet, klimatski rizici i sl.)?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su razvojni izazovi (RI) adekvatno identifikovani i prioritetizovani?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STRATEŠKA PITANJA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Koji su prioriteti ulaganja: otpad, vode, kvalitet vazduha ili klimatska adaptacija?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ubrzati tranziciju ka cirkularnoj ekonomiji i povećati stopu reciklaže?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uskladiti zaštitu prirode sa razvojem turizma i urbanizacijom?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postoji jasan put za ispunjenje EU ciljeva (2030/2050)?</a:t>
                      </a:r>
                      <a:endParaRPr lang="sr-Latn-ME" sz="16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/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IMPLEMENTACIJA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ojačati institucionalne i administrativne kapacitete za Poglavlje 27?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koordinaciju između sektora (energija, turizam, poljoprivreda)?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ubrzati realizaciju infrastrukturnih projekata (otpad, vode)?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poboljšati monitoring, podatke i izvještavanje?</a:t>
                      </a:r>
                      <a:endParaRPr lang="sr-Latn-ME" sz="16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INVESTICIJE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Koji su prioritetni projekti (regionalni centri za otpad, postrojenja za otpadne vode)?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povećati apsorpciju EU fondova (IPA III, WBIF)?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mobilisati privatni sektor i modele javno-privatnog partnerstva?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osigurati dugoročno finansiranje (tarife, EPR, zelene finansije)?</a:t>
                      </a:r>
                      <a:endParaRPr lang="en-US" sz="16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FOKUS NA KORISNIKE/CILJNE</a:t>
                      </a:r>
                      <a:r>
                        <a:rPr lang="sr-Latn-ME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GRUPE</a:t>
                      </a:r>
                      <a:endParaRPr lang="sr-Latn-ME" b="1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uključiti građane (separacija otpada, energetska i vodna efikasnost)?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podržati privredu u prelasku na cirkularne i zelene modele?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zaštititi ranjive grupe od klimatskih i ekoloških rizika?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podići svijest i razviti zelene vještine u društvu?</a:t>
                      </a:r>
                      <a:endParaRPr lang="sr-Latn-ME" sz="16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887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9E56BF2-E52C-D4E7-A8D3-B49B2084D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6EF861-0B02-4E40-2638-03978810C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Otpornost, </a:t>
            </a:r>
            <a:r>
              <a:rPr lang="hr-HR" b="1" dirty="0" err="1"/>
              <a:t>odbrambena</a:t>
            </a:r>
            <a:r>
              <a:rPr lang="hr-HR" b="1" dirty="0"/>
              <a:t> industrija i svemir</a:t>
            </a:r>
            <a:endParaRPr lang="en-GB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5ACE84C-6CAE-6FF1-0247-D1CBBD5DC8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b="1" dirty="0"/>
              <a:t>Prioritetna oblast 12</a:t>
            </a:r>
            <a:endParaRPr lang="en-GB" b="1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F255E855-2B47-762B-8E19-54C6C9BC30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CFA"/>
              </a:clrFrom>
              <a:clrTo>
                <a:srgbClr val="FE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00" y="430447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98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805" y="273238"/>
            <a:ext cx="10515600" cy="1325563"/>
          </a:xfrm>
        </p:spPr>
        <p:txBody>
          <a:bodyPr>
            <a:normAutofit/>
          </a:bodyPr>
          <a:lstStyle/>
          <a:p>
            <a:r>
              <a:rPr lang="sr-Latn-M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PA1</a:t>
            </a:r>
            <a:r>
              <a:rPr lang="en-US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r-Latn-M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OTPORNOST, ODBRAMBENA INDUSTRIJA </a:t>
            </a:r>
            <a:r>
              <a:rPr lang="sr-Latn-M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sr-Latn-M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r-Latn-ME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M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SVEMIR</a:t>
            </a:r>
            <a:endParaRPr lang="sr-Latn-M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206285"/>
              </p:ext>
            </p:extLst>
          </p:nvPr>
        </p:nvGraphicFramePr>
        <p:xfrm>
          <a:off x="601858" y="1395566"/>
          <a:ext cx="11213154" cy="4956810"/>
        </p:xfrm>
        <a:graphic>
          <a:graphicData uri="http://schemas.openxmlformats.org/drawingml/2006/table">
            <a:tbl>
              <a:tblPr/>
              <a:tblGrid>
                <a:gridCol w="5084885"/>
                <a:gridCol w="6128269"/>
              </a:tblGrid>
              <a:tr h="1840850"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sr-Latn-ME" sz="18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OBUHVAT OBLASTI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sr-Latn-ME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Civilna zaštita i upravljanje rizicima od katastrofa 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Unutrašnja bezbjednost i sajber bezbjednost 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Odbrana i odbrambena industrija 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Kritična infrastruktura i pripravnost 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Svemir i primjena svemirskih tehnologija (Copernicus, Galileo)</a:t>
                      </a:r>
                      <a:endParaRPr lang="sr-Latn-ME" sz="16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8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ZNAČAJ OBLASTI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sr-Latn-ME" sz="16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Ključna za nacionalnu i regionalnu bezbjednost i otpornost sistema 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Direktno povezana sa EU pristupanjem (Poglavlja 24 i 31) i NATO obavezama 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Rastući prioritet EU (odbrana, pripravnost, tehnološki suverenitet) 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Visok uticaj na stabilnost ekonomije, zaštitu građana i krizno upravljanje 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Omogućava pristup EU fondovima (EDF, IPA, civilna zaštita, svemir)</a:t>
                      </a:r>
                      <a:endParaRPr lang="sr-Latn-ME" sz="16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829"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sr-Latn-ME" sz="18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KLJUČNI IZAZOVI</a:t>
                      </a:r>
                      <a: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sr-Latn-ME" sz="16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Ograničeni institucionalni i operativni kapaciteti (posebno lokalni nivo) 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Fragmentacija sistema i slaba međusektorska koordinacija 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Niska sajber i digitalna zrelost (“establishing” nivo) 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Nedovoljno razvijena odbrambena industrijska baza i mala integracija u EU/NATO lance vrijednosti 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Zastarjela infrastruktura i ograničena vojna mobilnost 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Nedovoljno iskorišćen potencijal svemirskih podataka i tehnologija</a:t>
                      </a:r>
                      <a:endParaRPr lang="sr-Latn-ME" sz="16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8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POVEZANOST </a:t>
                      </a:r>
                      <a:r>
                        <a:rPr lang="sr-Latn-ME" sz="18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SA DRUGIM PRIORITETNIM OBLASTIMA</a:t>
                      </a:r>
                      <a: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➡ </a:t>
                      </a: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PA03</a:t>
                      </a:r>
                      <a:r>
                        <a:rPr lang="sr-Latn-ME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Životna sredina i klima</a:t>
                      </a: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dirty="0" smtClean="0"/>
                        <a:t>-</a:t>
                      </a: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upravljanje katastrofama, klimatski rizici</a:t>
                      </a:r>
                      <a:b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➡ PA16 Energija – otpornost infrastrukture i energetska sigurnost</a:t>
                      </a:r>
                      <a:b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➡ Digitalizacija – sajber bezbjednost, podaci, sistemi ranog upozoravanja</a:t>
                      </a:r>
                      <a:b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➡ Saobraćaj – vojna mobilnost i infrastruktura dvojne namjene</a:t>
                      </a:r>
                      <a:b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sr-Latn-ME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➡ Industrija i konkurentnost – razvoj odbrambene industrije i inovacija</a:t>
                      </a:r>
                      <a:endParaRPr lang="en-US" sz="1600" b="0" i="0" u="none" strike="noStrike" kern="1200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l" fontAlgn="ctr"/>
                      <a:endParaRPr lang="sr-Latn-ME" sz="16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567" y="5417626"/>
            <a:ext cx="3461986" cy="125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09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48" y="198721"/>
            <a:ext cx="10515600" cy="804252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TEMATSKE CJELINE - PRIORITETI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268356"/>
              </p:ext>
            </p:extLst>
          </p:nvPr>
        </p:nvGraphicFramePr>
        <p:xfrm>
          <a:off x="436148" y="1129105"/>
          <a:ext cx="5532440" cy="46941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5585"/>
                <a:gridCol w="4766855"/>
              </a:tblGrid>
              <a:tr h="3824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78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15-61 UNUTRAŠNJA BEZBJEDNOST EU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398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Unapređenje i olakšavanje </a:t>
                      </a: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razmjene informacija</a:t>
                      </a: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između i unutar nadležnih organa i relevantnih tijela, kancelarija i agencija Unije, te po potrebi sa trećim zemljama i međunarodnim organizacijama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05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399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Podrška jačanju kapaciteta država članica u vezi sa </a:t>
                      </a: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sprečavanjem i suzbijanjem kriminala, terorizma i radikalizacije, kao i upravljanjem bezbjednosno</a:t>
                      </a: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povezanim incidentima, rizicima i krizama, uključujući i kroz pojačanu saradnju između javnih organa, relevantnih tijela, kancelarija ili agencija Unije, civilnog društva i privatnih partnera u različitim državama članicama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1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400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Unapređenje i intenziviranje </a:t>
                      </a: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prekogranične saradnje</a:t>
                      </a: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, uključujući zajedničke operacije, između nadležnih organa u vezi sa terorizmom i teškim i organizovanim kriminalom sa prekograničnom dimenzijom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89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401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Sprovođenje i </a:t>
                      </a: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primjena režima sankcija EU</a:t>
                      </a: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i povećanje otpornosti EU na posljedice nezakonite ekstrateritorijalne primjene jednostranih sankcija i drugih mjera od strane trećih zemalja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91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15.62 SPREČAVANJE RIZIKA I UPRAVLJANJE RIZICIMA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402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Civilna zaštita, upravljanje rizicima i katastrofama i zdravstvena bezbjednost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403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Sistemi civilne zaštite i upravljanja katastrofama za podršku mjerama prilagođavanja klimatskim promjenama i otpornosti, sprečavanju i upravljanju rizicima povezanim sa klimom (npr. sistemi za praćenje katastrofa, pripremljenost, upozoravanje i reagovanje)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35311"/>
              </p:ext>
            </p:extLst>
          </p:nvPr>
        </p:nvGraphicFramePr>
        <p:xfrm>
          <a:off x="6294886" y="1228390"/>
          <a:ext cx="5470895" cy="43716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9983"/>
                <a:gridCol w="4330912"/>
              </a:tblGrid>
              <a:tr h="3736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</a:t>
                      </a: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1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15.63 </a:t>
                      </a: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ODBRANA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263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404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Skaliranje i otpornost odbrambene industrije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405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Zajedničke nabavke u oblasti odbrane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105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406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Vojna mobilnost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48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407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Vojna infrastruktura (isključujući vojnu mobilnost)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00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408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Podrška strateškim partnerima i njihovim odbrambenim industrijskim ekosistemima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31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15.05 </a:t>
                      </a: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REFORME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409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Politika i regulatorni okvir u oblasti bezbjednosti i odbrane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410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Politika i regulatorni okvir za pripremljenost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15.64 Svemir</a:t>
                      </a: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411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Posmatranje Zemlje – Copernicus</a:t>
                      </a:r>
                    </a:p>
                  </a:txBody>
                  <a:tcPr marL="68580" marR="68580" marT="0" marB="0" anchor="ctr"/>
                </a:tc>
              </a:tr>
              <a:tr h="2455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412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Pozicioniranje, navigacija i mjerenje vremena – Galileo i EGNOS 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413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EU sistem bezbjedne povezivosti zasnovan na svemiru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414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Svijest o situaciji u svemiru</a:t>
                      </a:r>
                    </a:p>
                  </a:txBody>
                  <a:tcPr marL="68580" marR="68580" marT="0" marB="0" anchor="ctr"/>
                </a:tc>
              </a:tr>
              <a:tr h="35893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415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Pristup svemiru</a:t>
                      </a:r>
                    </a:p>
                  </a:txBody>
                  <a:tcPr marL="68580" marR="68580" marT="0" marB="0" anchor="ctr"/>
                </a:tc>
              </a:tr>
              <a:tr h="203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416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Komercijalizacija svemira i svemirska ekonomija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936272" y="6048643"/>
            <a:ext cx="78295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Nacrt </a:t>
            </a:r>
            <a:r>
              <a:rPr lang="sr-Latn-ME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regulative o praćenju budžetske potrošnje i učinka za Višegodišnji finansijski okvir (MFF) 2028–2034 (Aneks I</a:t>
            </a:r>
            <a:r>
              <a:rPr lang="sr-Latn-ME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r>
              <a:rPr lang="en-US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://eur-lex.europa.eu/legal-content/EN/TXT/?uri=CELEX%3A52025PC0545</a:t>
            </a:r>
            <a:endParaRPr lang="sr-Latn-M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1200" dirty="0"/>
          </a:p>
        </p:txBody>
      </p:sp>
    </p:spTree>
    <p:extLst>
      <p:ext uri="{BB962C8B-B14F-4D97-AF65-F5344CB8AC3E}">
        <p14:creationId xmlns:p14="http://schemas.microsoft.com/office/powerpoint/2010/main" val="3720070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310" y="-181769"/>
            <a:ext cx="10515600" cy="1325563"/>
          </a:xfrm>
        </p:spPr>
        <p:txBody>
          <a:bodyPr>
            <a:normAutofit/>
          </a:bodyPr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EU/NATO I NACIONALNI OKVIR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92516" y="891684"/>
            <a:ext cx="5157787" cy="823912"/>
          </a:xfrm>
        </p:spPr>
        <p:txBody>
          <a:bodyPr anchor="t"/>
          <a:lstStyle/>
          <a:p>
            <a:r>
              <a:rPr lang="sr-Latn-ME" dirty="0" smtClean="0"/>
              <a:t>EU/ NATO OKVIR</a:t>
            </a:r>
            <a:endParaRPr lang="sr-Latn-M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109033" y="968521"/>
            <a:ext cx="5183188" cy="823912"/>
          </a:xfrm>
        </p:spPr>
        <p:txBody>
          <a:bodyPr anchor="t"/>
          <a:lstStyle/>
          <a:p>
            <a:r>
              <a:rPr lang="sr-Latn-ME" dirty="0" smtClean="0"/>
              <a:t>NACIONALNI OKVIR</a:t>
            </a:r>
            <a:endParaRPr lang="sr-Latn-ME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5884110" y="1367235"/>
            <a:ext cx="6191251" cy="548808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sr-Latn-ME" sz="17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Civilna zaštita i otpornost na katastrofe </a:t>
            </a: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zakonski okvir (Zakon o zaštiti i spasavanju, Zakon o određivanju kritične infrastrukture, Zakon o prevozu opasnih materija, Zakon o eksplozivnim materijama, Zakon o zapaljivim tečnostima i gasovima, itd.)</a:t>
            </a:r>
          </a:p>
          <a:p>
            <a:pPr>
              <a:spcBef>
                <a:spcPts val="0"/>
              </a:spcBef>
            </a:pPr>
            <a:r>
              <a:rPr lang="sr-Latn-ME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za smanjenje rizika od katastrofa 2025–2030 </a:t>
            </a:r>
          </a:p>
          <a:p>
            <a:pPr>
              <a:spcBef>
                <a:spcPts val="0"/>
              </a:spcBef>
            </a:pPr>
            <a:r>
              <a:rPr lang="sr-Latn-ME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Nacionalna procjena rizika od katastrofa (2021) </a:t>
            </a: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Procjena sposobnosti za upravljanje rizikom od katastrofa (2023)</a:t>
            </a:r>
            <a:endParaRPr lang="sr-Latn-ME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Nacionalni plan prilagođavanja klimatskim promjenama 2025-2035, Sistem </a:t>
            </a:r>
            <a:r>
              <a:rPr lang="sr-Latn-ME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112 i institucionalni okvir za vanredne situacije </a:t>
            </a:r>
            <a:endParaRPr lang="sr-Latn-ME" sz="17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sr-Latn-ME" sz="17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Unutrašnja bezbjednost i sajber bezbjednost </a:t>
            </a: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Zakon o informacionoj bezbjednosti, Strategija </a:t>
            </a:r>
            <a:r>
              <a:rPr lang="sr-Latn-ME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sajber bezbjednosti 2022–2026 </a:t>
            </a: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Tim za odgovor na kompjuterske incidente  za državnu upravu (CIRT)</a:t>
            </a:r>
            <a:endParaRPr lang="sr-Latn-ME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za borbu protiv trgovine ljudima</a:t>
            </a:r>
          </a:p>
          <a:p>
            <a:pPr>
              <a:spcBef>
                <a:spcPts val="0"/>
              </a:spcBef>
            </a:pP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</a:t>
            </a:r>
            <a:r>
              <a:rPr lang="sr-Latn-ME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nacionalne bezbjednosti </a:t>
            </a:r>
          </a:p>
          <a:p>
            <a:pPr>
              <a:spcBef>
                <a:spcPts val="0"/>
              </a:spcBef>
            </a:pPr>
            <a:r>
              <a:rPr lang="sr-Latn-ME" sz="17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Odbrana</a:t>
            </a: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Strategija odbrane</a:t>
            </a:r>
          </a:p>
          <a:p>
            <a:pPr>
              <a:spcBef>
                <a:spcPts val="0"/>
              </a:spcBef>
            </a:pP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Strateški pregled odbrane </a:t>
            </a:r>
            <a:r>
              <a:rPr lang="sr-Latn-ME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Dugoročni plan razvoja </a:t>
            </a: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Vojske Crne Gore 2019-2028</a:t>
            </a:r>
            <a:endParaRPr lang="sr-Latn-ME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Visok </a:t>
            </a:r>
            <a:r>
              <a:rPr lang="sr-Latn-ME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nivo usklađenosti sa ZVBP EU i NATO </a:t>
            </a: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obavezama</a:t>
            </a:r>
          </a:p>
          <a:p>
            <a:pPr>
              <a:spcBef>
                <a:spcPts val="0"/>
              </a:spcBef>
            </a:pP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Ratifikovane međunarodne konvencije </a:t>
            </a:r>
          </a:p>
          <a:p>
            <a:pPr>
              <a:spcBef>
                <a:spcPts val="0"/>
              </a:spcBef>
            </a:pPr>
            <a:r>
              <a:rPr lang="sr-Latn-ME" sz="17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Svemir</a:t>
            </a: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Pristup otvorenim podacima Copernicusa, Lalileo, EGNOS</a:t>
            </a:r>
          </a:p>
          <a:p>
            <a:pPr>
              <a:spcBef>
                <a:spcPts val="0"/>
              </a:spcBef>
            </a:pPr>
            <a:r>
              <a:rPr lang="sr-Latn-ME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Montenegro Space Research, nanosatelit Luča</a:t>
            </a:r>
          </a:p>
          <a:p>
            <a:pPr>
              <a:spcBef>
                <a:spcPts val="0"/>
              </a:spcBef>
            </a:pPr>
            <a:endParaRPr lang="sr-Latn-ME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sr-Latn-ME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1"/>
          <p:cNvSpPr>
            <a:spLocks noGrp="1" noChangeArrowheads="1"/>
          </p:cNvSpPr>
          <p:nvPr>
            <p:ph sz="half" idx="2"/>
          </p:nvPr>
        </p:nvSpPr>
        <p:spPr bwMode="auto">
          <a:xfrm>
            <a:off x="132931" y="1303640"/>
            <a:ext cx="5976102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Sendai </a:t>
            </a: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okvir za smanjenje rizika od katastrofa 2015-2030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Civil Protection Mechanism, EUCPM, Strateška rezerva rescEU sredstava – upravljanje katastrofama i otpornost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EU za bezbjednosnu Uniju (Security Union Strategy)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Evropski fond za odbranu (EDF) – razvoj kapaciteta i industrije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Strategic Compass for Security and Defence – pripravnost, mobilnost, krize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Space Programme (Copernicus, Galileo, GOVSATCOM)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NIS2 direktiva – sajber bezbjednost i zaštita kritične infrastrukture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NATO Strategic Concept (2022) – kolektivna odbrana i otpornost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NATO Defence Planning Process (NDPP) – ciljevi sposobnosti i ulaganja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NATO baseline requirements for resilience – kritična infrastruktura, civilna pripravnost </a:t>
            </a:r>
          </a:p>
        </p:txBody>
      </p:sp>
    </p:spTree>
    <p:extLst>
      <p:ext uri="{BB962C8B-B14F-4D97-AF65-F5344CB8AC3E}">
        <p14:creationId xmlns:p14="http://schemas.microsoft.com/office/powerpoint/2010/main" val="3972548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54" y="0"/>
            <a:ext cx="6381665" cy="580575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KLJU</a:t>
            </a:r>
            <a:r>
              <a:rPr lang="sr-Latn-ME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ČNI INDIKATORI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565980"/>
              </p:ext>
            </p:extLst>
          </p:nvPr>
        </p:nvGraphicFramePr>
        <p:xfrm>
          <a:off x="0" y="559571"/>
          <a:ext cx="12055643" cy="6277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74959"/>
                <a:gridCol w="2130087"/>
                <a:gridCol w="1422293"/>
                <a:gridCol w="1871693"/>
                <a:gridCol w="1756611"/>
              </a:tblGrid>
              <a:tr h="4634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INDIKATOR</a:t>
                      </a:r>
                      <a:endParaRPr lang="sr-Latn-M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CRNA GORA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EU-27  PROSJEK/ NATO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CILJ/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MJERILO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GODINA/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IZVOR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</a:tr>
              <a:tr h="2022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Izdvajanja za odbranu (% BDP-a)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~2.0-2.1%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EU prosjek ~1,9%; NATO prosjek 2,02% (2024)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3,5% osnovno (2035); 5% ukupno odbrana+bezbjednost (2035)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NATO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10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Aktivni pripadnici Vojske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~2,350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Ciljevi sposobnosti NDPP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NATO/MO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1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Rezervni sastav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~1,000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NATO/MO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057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Izdvajanja za opremu (% odbrambenog budžeta)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~24% (2023); istorijski ~11,5%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NATO smjernica &gt;=20%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Balkan Defence Monitor 2024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045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Izdvajanja za kadar (% odbrambenog budžeta)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~56%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Balkan Defence Monitor 2024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NATO Air Policing (sopstveni borbeni avioni sa fiksnim krilima)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 (vazdušni nadzor sprovode IT/GR)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NATO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045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Vojne vježbe (godišnje)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~25 (23 multilateralne, 17 NATO)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2023, Balkan Defence Monitor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233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Usvojena Strategija za smanjenje rizika od katastrofa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Da (2025-2030)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Ciljevi EU za otpornost na katastrofe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MUP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218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Nacionalna procjena rizika od katastrofa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Završena (2021)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Usklađenost sa smjernicama EK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2021, MUP/DG ECHO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771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Funkcionalan sistem za vanredne situacije 112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Da (OKC 112)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Usklađenost sa EECC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MUP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0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Podoblast civilne zaštite (Pogl. 27)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Privremeno zatvoreno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Završna mjerila ispunjena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Izvještaj EK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35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Identifikovana područja potencijalnog značajnog rizika od poplava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25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Direktiva EU o poplavama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Uprava za vode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780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Karte opasnosti/rizika od poplava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Završene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Direktiva EU o poplavama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EUSDR PA5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35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Planovi upravljanja riječnim slivovima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Završeni (Dunavski + Jadranski)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Okvirna direktiva o vodama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Uprava za vode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29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Strategija sajber bezbjednosti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2022-2026 (važeća, 3. ciklus)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MUP/NCSI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730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Zakon o informacionoj bezbjednosti (transpozicija NIS2)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Stupio na snagu decembra 2024.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Rok EU oktobar 2024.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Puna usklađenost sa NIS2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decembar 2024, CMS/BIRN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28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Globalni indeks sajber bezbjednosti ITU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„Uspostavljanje“ (3. od 5 nivoa)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DČ 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uglavnom nivoi 1-2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Nivo 1 („Uzorni model“)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2024, ITU GCI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28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Skor Nacionalnog indeksa sajber bezbjednosti (NCSI)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Dostupan (nedostaci u međuagencijskim vježbama)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ncsi.ega.ee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28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Veliki sajber napad na vladine sisteme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avgust 2022.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Otpornost na sajber incidente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2022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28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Stopa usklađenosti sa ZVBP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Veoma visoka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Puna usklađenost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Izvještaj EK (Pogl. 31)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28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Status Poglavlja 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Privremeno zatvoreno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Potpuno zatvaranje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Izvještaj EK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28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Status Poglavlja 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Određeni nivo pripremljenosti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Završna mjerila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2025, Izvještaj EK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28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Korišćenje podataka Copernicus-a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Otvoreni pristup (bez formalnog pridruživanja)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Učešće u Svemirskom programu EU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2025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28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Nacionalni satelitski kapacitet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 nanosatelit (Luča)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Montenegro Space Research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28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Nacionalna svemirska agencija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Ne postoji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819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094" y="0"/>
            <a:ext cx="10515600" cy="1325563"/>
          </a:xfrm>
        </p:spPr>
        <p:txBody>
          <a:bodyPr>
            <a:normAutofit/>
          </a:bodyPr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RAZVOJNI IZAZOVI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801700"/>
              </p:ext>
            </p:extLst>
          </p:nvPr>
        </p:nvGraphicFramePr>
        <p:xfrm>
          <a:off x="320842" y="1092162"/>
          <a:ext cx="11566358" cy="517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990"/>
                <a:gridCol w="10046368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KOD RAZVOJNOG IZAZOVA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NAZIV RAZVOJNOG IZAZOVA</a:t>
                      </a:r>
                      <a:endParaRPr lang="sr-Latn-M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109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Civilna zaštita, upravljanje rizicima i katastrofama i zdravstvena </a:t>
                      </a:r>
                      <a:r>
                        <a:rPr lang="sr-Latn-ME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bezbjednost </a:t>
                      </a:r>
                      <a:r>
                        <a:rPr lang="sr-Latn-ME" sz="1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 TC </a:t>
                      </a: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402) - </a:t>
                      </a:r>
                      <a:r>
                        <a:rPr lang="sr-Latn-ME" sz="14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Fragmentisana i nedovoljno razvijena infrastruktura, Ograničenja ljudskih resursa i nedostaci u vještinama, Ograničena operativna spremnost i kapacitet za reagovanje u vršnim uslovima, Slaba međuinstitucionalna koordinacija i komandne strukture, Nedostaci u pripremljenosti za zdravstvene vanredne situacije, Ograničenja finansiranja i održivosti</a:t>
                      </a:r>
                      <a:r>
                        <a:rPr lang="sr-Latn-ME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;</a:t>
                      </a:r>
                      <a:endParaRPr lang="sr-Latn-ME" sz="1400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7478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2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sr-Latn-ME" sz="14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Sistemi civilne zaštite i upravljanja katastrofama za podršku mjerama prilagođavanja klimatskim promjenama i otpornosti, sprečavanja i upravljanja rizicima povezanim sa klimom (npr. sistemi za praćenje katastrofa, pripremljenost, upozoravanje i reagovanje) </a:t>
                      </a:r>
                      <a:r>
                        <a:rPr lang="sr-Latn-ME" sz="14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(TC 403) - </a:t>
                      </a:r>
                      <a:r>
                        <a:rPr lang="sr-Latn-BA" sz="14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klimatska ranjivost , jaz u implementaciji uprkos solidnom zakonodavnom okviru, nedovoljni sistemi ranog upozoravanja i praćenja  niska integracija klimatskog rizika u sektorske politike , ograničeno korišćenje naprednih tehnologija i podataka, nedostaci u pripremljenosti na nivou zajednice, iIzazovi finansijske otpornosti;</a:t>
                      </a:r>
                      <a:endParaRPr lang="sr-Latn-ME" sz="1400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835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3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Politika i regulatorni okvir u oblasti bezbjednosti i odbrane (TC 409) - </a:t>
                      </a:r>
                      <a:r>
                        <a:rPr lang="sr-Latn-BA" sz="14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usklađivanje sa evoluirajućim okvirima EU i NATO, strateško planiranje i koherentnost politika, izazovi institucionalne koordinacije, ograničenja regulatornih i administrativnih kapaciteta , pitanja nabavki i upravljanja, nedostaci u upravljanju sajber bezbjednošću;</a:t>
                      </a:r>
                      <a:endParaRPr lang="sr-Latn-ME" sz="1400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92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4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4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Politika i regulatorni okvir za pripremljenost (TC 410) - </a:t>
                      </a:r>
                      <a:r>
                        <a:rPr lang="sr-Latn-BA" sz="14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nedostatak sveobuhvatnog nacionalnog okvira pripremljenosti, nedovoljno planiranje zasnovano na procjeni rizika, slabo upravljanje krizama i planiranje kontinuiteta, nedostaci u javnom komuniciranju i svijesti o krizama,  zavisnost od vanjske podrške , pitanja upravljanja podacima i interoperabilnosti, ograničena integracija privatnog sektora; </a:t>
                      </a:r>
                      <a:endParaRPr lang="sr-Latn-ME" sz="1400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2858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5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Skaliranje i otpornost odbrambene industrije (404)</a:t>
                      </a:r>
                    </a:p>
                  </a:txBody>
                  <a:tcPr marL="68580" marR="68580" marT="0" marB="0"/>
                </a:tc>
              </a:tr>
              <a:tr h="29140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6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Zajedničke nabavke u oblasti odbrane (405)</a:t>
                      </a:r>
                    </a:p>
                  </a:txBody>
                  <a:tcPr marL="68580" marR="68580" marT="0" marB="0"/>
                </a:tc>
              </a:tr>
              <a:tr h="3242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7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Vojna </a:t>
                      </a:r>
                      <a:r>
                        <a:rPr lang="sr-Latn-ME" sz="14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mobilnost (</a:t>
                      </a:r>
                      <a:r>
                        <a:rPr lang="sr-Latn-ME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406)</a:t>
                      </a:r>
                    </a:p>
                  </a:txBody>
                  <a:tcPr marL="68580" marR="68580" marT="0" marB="0"/>
                </a:tc>
              </a:tr>
              <a:tr h="3242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8</a:t>
                      </a:r>
                      <a:endParaRPr lang="sr-Latn-ME" sz="1600" b="1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Vojna infrastruktura (isključujući vojnu mobilnost) </a:t>
                      </a:r>
                      <a:r>
                        <a:rPr lang="sr-Latn-ME" sz="14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(</a:t>
                      </a:r>
                      <a:r>
                        <a:rPr lang="sr-Latn-ME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407)</a:t>
                      </a:r>
                    </a:p>
                  </a:txBody>
                  <a:tcPr marL="68580" marR="68580" marT="0" marB="0"/>
                </a:tc>
              </a:tr>
              <a:tr h="3242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9</a:t>
                      </a:r>
                      <a:endParaRPr lang="sr-Latn-ME" sz="1600" b="1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Podrška strateškim partnerima i njihovim odbrambenim industrijskim </a:t>
                      </a:r>
                      <a:r>
                        <a:rPr lang="sr-Latn-ME" sz="14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ekosistemima (</a:t>
                      </a:r>
                      <a:r>
                        <a:rPr lang="sr-Latn-ME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408)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6305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723" y="404698"/>
            <a:ext cx="1166736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sr-Latn-ME" sz="2400" b="1" dirty="0" smtClean="0">
                <a:latin typeface="Calibri"/>
              </a:rPr>
              <a:t>PRISTUP </a:t>
            </a:r>
            <a:r>
              <a:rPr sz="2400" b="1" dirty="0" smtClean="0">
                <a:latin typeface="Calibri"/>
              </a:rPr>
              <a:t>SWOT </a:t>
            </a:r>
            <a:r>
              <a:rPr lang="sr-Latn-ME" sz="2400" b="1" dirty="0" smtClean="0">
                <a:latin typeface="Calibri"/>
              </a:rPr>
              <a:t>ANALIZI </a:t>
            </a:r>
            <a:r>
              <a:rPr sz="2400" b="1" dirty="0" smtClean="0">
                <a:latin typeface="Calibri"/>
              </a:rPr>
              <a:t>– </a:t>
            </a:r>
            <a:r>
              <a:rPr lang="sr-Latn-ME" sz="2400" b="1" dirty="0" smtClean="0">
                <a:latin typeface="Calibri"/>
              </a:rPr>
              <a:t>OTPORNOST, ODBRAMBENA INDUSTRIJA I SVEMIR </a:t>
            </a:r>
            <a:r>
              <a:rPr lang="pt-BR" sz="2400" b="1" dirty="0" smtClean="0">
                <a:latin typeface="Calibri"/>
              </a:rPr>
              <a:t>(CRNA GORA)</a:t>
            </a:r>
            <a:endParaRPr lang="pt-BR" sz="2400" b="1" dirty="0">
              <a:latin typeface="Calibri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066860"/>
              </p:ext>
            </p:extLst>
          </p:nvPr>
        </p:nvGraphicFramePr>
        <p:xfrm>
          <a:off x="237389" y="929424"/>
          <a:ext cx="9446541" cy="5858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7375"/>
                <a:gridCol w="4869166"/>
              </a:tblGrid>
              <a:tr h="2425798"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💪 </a:t>
                      </a:r>
                      <a:r>
                        <a:rPr sz="2000" dirty="0" smtClean="0">
                          <a:latin typeface="Calibri"/>
                        </a:rPr>
                        <a:t>SNAGE</a:t>
                      </a:r>
                      <a:endParaRPr lang="sr-Latn-ME" sz="2000" dirty="0" smtClean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NATO članstvo i visok nivo usklađenosti sa EU (CFSP/CSDP)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Razvijen strateški i zakonodavni okvir (DRR, sajber, odbrana)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Funkcionalan sistem civilne zaštite (112, EUCPM)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Stabilno finansiranje odbrane (~2% BDP) i NDPP usklađenost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Postojeći nišni kapaciteti (municija, UAS razvoj)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Pristup EU svemirskim podacima (Copernicus, Galileo)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⚠️ </a:t>
                      </a:r>
                      <a:r>
                        <a:rPr sz="2000" dirty="0" smtClean="0">
                          <a:latin typeface="Calibri"/>
                        </a:rPr>
                        <a:t>SLABOSTI</a:t>
                      </a:r>
                      <a:endParaRPr lang="sr-Latn-ME" sz="2000" dirty="0" smtClean="0">
                        <a:latin typeface="Calibri"/>
                      </a:endParaRPr>
                    </a:p>
                    <a:p>
                      <a:r>
                        <a:rPr sz="1600" dirty="0" smtClean="0">
                          <a:latin typeface="Calibri"/>
                        </a:rPr>
                        <a:t>•</a:t>
                      </a:r>
                      <a:r>
                        <a:rPr lang="sr-Latn-ME" sz="1600" dirty="0" smtClean="0">
                          <a:latin typeface="Calibri"/>
                        </a:rPr>
                        <a:t> </a:t>
                      </a: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Ograničeni kapaciteti i fragmentacija sistema</a:t>
                      </a:r>
                      <a:b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RI1, RI3, RI4 (jačanje upravljanja, koordinacije i pripravnosti) </a:t>
                      </a:r>
                      <a:r>
                        <a:rPr lang="sr-Latn-ME" sz="1400" dirty="0" smtClean="0">
                          <a:latin typeface="Calibri"/>
                        </a:rPr>
                        <a:t>• </a:t>
                      </a: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Zastarjela infrastruktura i nizak operativni kapacitet</a:t>
                      </a:r>
                      <a:b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RI1, RI7, RI8 (modernizacija civilne i vojne infrastrukture) </a:t>
                      </a:r>
                    </a:p>
                    <a:p>
                      <a:r>
                        <a:rPr lang="sr-Latn-ME" sz="1400" dirty="0" smtClean="0">
                          <a:latin typeface="Calibri"/>
                        </a:rPr>
                        <a:t>• </a:t>
                      </a: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Slaba odbrambena industrija i nizak R&amp;D</a:t>
                      </a:r>
                      <a:b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RI5, RI9 (razvoj industrije i integracija u EU/NATO lance)</a:t>
                      </a:r>
                    </a:p>
                    <a:p>
                      <a:r>
                        <a:rPr lang="sr-Latn-ME" sz="1400" dirty="0" smtClean="0">
                          <a:latin typeface="Calibri"/>
                        </a:rPr>
                        <a:t>• </a:t>
                      </a: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Sajber i digitalna zrelost na niskom nivou</a:t>
                      </a:r>
                      <a:b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RI1, RI3 (NIS2, cyber kapaciteti, krizne vježbe) Nedovoljno korišćenje podataka i svemirskih tehnologija</a:t>
                      </a:r>
                      <a:b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RI2, RI4 (Copernicus, data-driven upravljanje) </a:t>
                      </a:r>
                    </a:p>
                    <a:p>
                      <a:r>
                        <a:rPr lang="sr-Latn-ME" sz="1400" dirty="0" smtClean="0">
                          <a:latin typeface="Calibri"/>
                        </a:rPr>
                        <a:t>• </a:t>
                      </a: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Budžetska ograničenja i disbalans potrošnje</a:t>
                      </a:r>
                      <a:b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RI5, RI6, RI8 (efikasnije planiranje i ulaganja) </a:t>
                      </a:r>
                    </a:p>
                    <a:p>
                      <a:r>
                        <a:rPr lang="sr-Latn-ME" sz="1400" dirty="0" smtClean="0">
                          <a:latin typeface="Calibri"/>
                        </a:rPr>
                        <a:t>• </a:t>
                      </a: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Implementation gap (strategije vs. realizacija)</a:t>
                      </a:r>
                      <a:b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RI3, RI4 (jačanje administrativnih kapaciteta)</a:t>
                      </a:r>
                      <a:endParaRPr lang="en-US" sz="1400" b="1" kern="120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2445141"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🚀 </a:t>
                      </a:r>
                      <a:r>
                        <a:rPr sz="2000" b="1" dirty="0" smtClean="0">
                          <a:latin typeface="Calibri"/>
                        </a:rPr>
                        <a:t>PRILIKE</a:t>
                      </a:r>
                      <a:endParaRPr lang="sr-Latn-ME" sz="2000" b="1" dirty="0" smtClean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 finansijski instrumenti (IPA, EDF, EDIP, SAFE)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Rast EU/NATO fokusa na odbranu i otpornost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Dual-use investicije (infrastruktura, mobilnost, CI)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Digitalizacija i primjena novih tehnologija (AI, sateliti)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Razvoj nišnih sposobnosti (dronovi, nadzor, planinska borba)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Jačanje uloge u NATO i EU inicijativama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Razvoj svemirskog sektora i primjena Copernicus-a </a:t>
                      </a:r>
                    </a:p>
                    <a:p>
                      <a:endParaRPr sz="1800" b="1" dirty="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⚡ </a:t>
                      </a:r>
                      <a:r>
                        <a:rPr sz="2000" b="1" dirty="0" smtClean="0">
                          <a:latin typeface="Calibri"/>
                        </a:rPr>
                        <a:t>PRIJETNJE</a:t>
                      </a:r>
                      <a:endParaRPr lang="sr-Latn-ME" sz="2000" b="1" dirty="0" smtClean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Geopolitičke tenzije i hibridne prijetnje</a:t>
                      </a:r>
                      <a:r>
                        <a:rPr lang="sr-Latn-ME" sz="1400" b="1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RI1, RI3, RI9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Sajber napadi na državu i kritičnu infrastrukturu</a:t>
                      </a:r>
                      <a:r>
                        <a:rPr lang="sr-Latn-ME" sz="1400" b="1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RI1, RI3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Klimatske promjene i prirodne katastrofe</a:t>
                      </a:r>
                      <a:r>
                        <a:rPr lang="sr-Latn-ME" sz="1400" b="1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RI1, RI2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Regionalna nestabilnost i bezbjednosni pritisci</a:t>
                      </a:r>
                      <a:r>
                        <a:rPr lang="sr-Latn-ME" sz="1400" b="1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RI3, RI6, RI9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Zavisnost od eksternih partnera i tehnologija</a:t>
                      </a:r>
                      <a:r>
                        <a:rPr lang="sr-Latn-ME" sz="1400" b="1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→ RI5, RI9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420353"/>
              </p:ext>
            </p:extLst>
          </p:nvPr>
        </p:nvGraphicFramePr>
        <p:xfrm>
          <a:off x="9779825" y="929424"/>
          <a:ext cx="2315922" cy="5916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719"/>
                <a:gridCol w="1905203"/>
              </a:tblGrid>
              <a:tr h="1016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Civilna zaštita, upravljanje rizicima i katastrofama i zdravstvena bezbjednost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</a:t>
                      </a:r>
                      <a:r>
                        <a:rPr lang="sr-Latn-ME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402)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155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RI2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Sistemi civilne zaštite i upravljanja katastrofama za podršku mjerama prilagođavanja klimatskim promjenama i otpornosti, sprečavanja i upravljanja rizicima povezanim sa klimom (npr. sistemi za praćenje katastrofa, pripremljenost, upozoravanje i reagovanje)</a:t>
                      </a: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(403)</a:t>
                      </a:r>
                    </a:p>
                  </a:txBody>
                  <a:tcPr marL="68580" marR="68580" marT="0" marB="0" anchor="ctr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RI3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Politika i regulatorni okvir u oblasti bezbjednosti i odbrane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(409)</a:t>
                      </a:r>
                    </a:p>
                  </a:txBody>
                  <a:tcPr marL="68580" marR="68580" marT="0" marB="0"/>
                </a:tc>
              </a:tr>
              <a:tr h="2318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RI4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Politika i regulatorni okvir za pripremljenost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(410)</a:t>
                      </a:r>
                    </a:p>
                  </a:txBody>
                  <a:tcPr marL="68580" marR="68580" marT="0" marB="0"/>
                </a:tc>
              </a:tr>
              <a:tr h="2074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RI5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Skaliranje i otpornost odbrambene industrije (404)</a:t>
                      </a:r>
                      <a:endParaRPr lang="sr-Latn-ME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59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RI6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Zajedničke nabavke u oblasti odbrane (405)</a:t>
                      </a:r>
                      <a:endParaRPr lang="sr-Latn-ME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RI7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Vojna mobilnost</a:t>
                      </a:r>
                      <a:endParaRPr lang="sr-Latn-ME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(406)</a:t>
                      </a:r>
                      <a:endParaRPr lang="sr-Latn-ME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59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RI8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Vojna infrastruktura (isključujući vojnu mobilnost)</a:t>
                      </a: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(407)</a:t>
                      </a:r>
                    </a:p>
                  </a:txBody>
                  <a:tcPr marL="68580" marR="68580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RI9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Podrška strateškim partnerima i njihovim odbrambenim industrijskim ekosistemima</a:t>
                      </a:r>
                      <a:endParaRPr lang="sr-Latn-ME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</a:t>
                      </a: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408)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182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14" y="143011"/>
            <a:ext cx="10515600" cy="1325563"/>
          </a:xfrm>
        </p:spPr>
        <p:txBody>
          <a:bodyPr/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PITANJA ZA DISKUSIJU</a:t>
            </a:r>
            <a:endParaRPr lang="sr-Latn-ME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3157320"/>
              </p:ext>
            </p:extLst>
          </p:nvPr>
        </p:nvGraphicFramePr>
        <p:xfrm>
          <a:off x="446314" y="1303111"/>
          <a:ext cx="11745686" cy="5212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72843"/>
                <a:gridCol w="5872843"/>
              </a:tblGrid>
              <a:tr h="370840">
                <a:tc gridSpan="2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OBUHVAT SAME 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SITUACION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ANALIZ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su obuhvaćeni svi ključni nacionalni i EU/NATO okviri (civilna zaštita, sajber, odbrana, svemir)?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postoje dodatni indikatori (npr. sajber otpornost, civilna pripravnost, vojna mobilnost) koje treba uključiti?</a:t>
                      </a:r>
                      <a:endParaRPr lang="sr-Latn-ME" b="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STRATEŠKA PITANJA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Koji je optimalan balans između ulaganja u otpornost (civilna zaštita, sajber) i odbrambene kapacitete?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Koje nišne oblasti Crna Gora treba da razvija (npr. dronovi, planinska borba, sajber, svemirske aplikacije)?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bolje integrisati EU i NATO prioritete u nacionalno planiranje?</a:t>
                      </a:r>
                      <a:endParaRPr lang="sr-Latn-ME" sz="1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/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IMPLEMENTACIJA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prevazići fragmentaciju sistema i ojačati koordinaciju (civilno-vojna, međusektorska)?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ubrzati implementaciju strategija i smanjiti “implementation gap”?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operativnu spremnost (vježbe, interoperabilnost, krizni menadžment)?</a:t>
                      </a:r>
                      <a:endParaRPr lang="sr-Latn-ME" sz="18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INVESTICIJE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Koji su prioriteti: civilna zaštita, sajber bezbjednost, vojna mobilnost ili infrastruktura?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maksimalno iskoristiti EU fondove (EDF, IPA, civilna zaštita, svemir)?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privući privatni sektor u dual-use i odbrambene projekte?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endParaRPr lang="en-US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FOKUS NA KORISNIKE/CILJNE</a:t>
                      </a:r>
                      <a:r>
                        <a:rPr lang="sr-Latn-ME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GRUPE</a:t>
                      </a:r>
                      <a:endParaRPr lang="sr-Latn-ME" b="1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povećati spremnost lokalnih zajednica na krize i katastrofe?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razviti kadrove (sajber, inženjering, odbrambena industrija)?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uključiti akademiju i inovacioni ekosistem u razvoj otpornosti i tehnologija? </a:t>
                      </a:r>
                    </a:p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7678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r">
              <a:buNone/>
            </a:pPr>
            <a:r>
              <a:rPr lang="sr-Latn-ME" dirty="0" smtClean="0"/>
              <a:t>Konsultant:</a:t>
            </a:r>
          </a:p>
          <a:p>
            <a:pPr marL="0" indent="0" algn="r">
              <a:buNone/>
            </a:pPr>
            <a:r>
              <a:rPr lang="sr-Latn-ME" dirty="0" smtClean="0"/>
              <a:t>Prof </a:t>
            </a:r>
            <a:r>
              <a:rPr lang="en-US" dirty="0" smtClean="0"/>
              <a:t>dr. </a:t>
            </a:r>
            <a:r>
              <a:rPr lang="sr-Latn-ME" dirty="0" smtClean="0"/>
              <a:t>Gordana Đurović</a:t>
            </a:r>
          </a:p>
          <a:p>
            <a:pPr marL="0" indent="0" algn="r">
              <a:buNone/>
            </a:pPr>
            <a:r>
              <a:rPr lang="sr-Latn-ME" dirty="0" smtClean="0">
                <a:hlinkClick r:id="rId2"/>
              </a:rPr>
              <a:t>gordana</a:t>
            </a:r>
            <a:r>
              <a:rPr lang="en-US" dirty="0" smtClean="0">
                <a:hlinkClick r:id="rId2"/>
              </a:rPr>
              <a:t>@t-com.me</a:t>
            </a:r>
            <a:r>
              <a:rPr lang="en-US" dirty="0" smtClean="0"/>
              <a:t>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770010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2569" y="61375"/>
            <a:ext cx="10515600" cy="770021"/>
          </a:xfrm>
        </p:spPr>
        <p:txBody>
          <a:bodyPr/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PA16 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ENERGIJA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664381"/>
              </p:ext>
            </p:extLst>
          </p:nvPr>
        </p:nvGraphicFramePr>
        <p:xfrm>
          <a:off x="298837" y="855459"/>
          <a:ext cx="10529584" cy="4587348"/>
        </p:xfrm>
        <a:graphic>
          <a:graphicData uri="http://schemas.openxmlformats.org/drawingml/2006/table">
            <a:tbl>
              <a:tblPr/>
              <a:tblGrid>
                <a:gridCol w="4428235"/>
                <a:gridCol w="6101349"/>
              </a:tblGrid>
              <a:tr h="2483519">
                <a:tc>
                  <a:txBody>
                    <a:bodyPr/>
                    <a:lstStyle/>
                    <a:p>
                      <a:pPr marL="0" lvl="0" indent="0">
                        <a:buFont typeface="Calibri" panose="020F0502020204030204" pitchFamily="34" charset="0"/>
                        <a:buNone/>
                      </a:pPr>
                      <a:r>
                        <a:rPr lang="sr-Latn-ME" sz="18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OBUHVAT </a:t>
                      </a:r>
                      <a:r>
                        <a:rPr lang="sr-Latn-ME" sz="18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OBLASTI</a:t>
                      </a:r>
                      <a:endParaRPr lang="sr-Latn-M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Calibri" panose="020F0502020204030204" pitchFamily="34" charset="0"/>
                        <a:buChar char="‒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(hidro, termo, OIE) </a:t>
                      </a:r>
                    </a:p>
                    <a:p>
                      <a:pPr marL="285750" lvl="0" indent="-285750">
                        <a:buFont typeface="Calibri" panose="020F0502020204030204" pitchFamily="34" charset="0"/>
                        <a:buChar char="‒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Energetska efikasnost (zgrade, industrija, javni sektor) </a:t>
                      </a:r>
                    </a:p>
                    <a:p>
                      <a:pPr marL="285750" lvl="0" indent="-285750">
                        <a:buFont typeface="Calibri" panose="020F0502020204030204" pitchFamily="34" charset="0"/>
                        <a:buChar char="‒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Grijanje, hlađenje i kogeneracija </a:t>
                      </a:r>
                    </a:p>
                    <a:p>
                      <a:pPr marL="285750" lvl="0" indent="-285750">
                        <a:buFont typeface="Calibri" panose="020F0502020204030204" pitchFamily="34" charset="0"/>
                        <a:buChar char="‒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Mreža, skladištenje i integracija tržišta </a:t>
                      </a:r>
                    </a:p>
                    <a:p>
                      <a:pPr marL="285750" lvl="0" indent="-285750">
                        <a:buFont typeface="Calibri" panose="020F0502020204030204" pitchFamily="34" charset="0"/>
                        <a:buChar char="‒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Novi sektori: vodonik, bioenergija, CCS</a:t>
                      </a:r>
                      <a:r>
                        <a:rPr lang="sr-Latn-ME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– hvatanje i skladištenje ugljenika;</a:t>
                      </a:r>
                      <a:endParaRPr lang="sr-Latn-ME" sz="1600" kern="12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lvl="0" indent="-285750">
                        <a:buFont typeface="Calibri" panose="020F0502020204030204" pitchFamily="34" charset="0"/>
                        <a:buChar char="‒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Finansiranje i regulatorne reforme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Calibri" panose="020F0502020204030204" pitchFamily="34" charset="0"/>
                        <a:buNone/>
                      </a:pPr>
                      <a:r>
                        <a:rPr lang="sr-Latn-ME" sz="18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  ZNAČAJ OBLASTI</a:t>
                      </a:r>
                    </a:p>
                    <a:p>
                      <a:pPr marL="285750" lvl="0" indent="-285750">
                        <a:buFont typeface="Calibri" panose="020F0502020204030204" pitchFamily="34" charset="0"/>
                        <a:buChar char="‒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Ključni sektor za zelenu tranziciju i klimatske ciljeve (2030/2035/2050) </a:t>
                      </a:r>
                    </a:p>
                    <a:p>
                      <a:pPr marL="285750" lvl="0" indent="-285750">
                        <a:buFont typeface="Calibri" panose="020F0502020204030204" pitchFamily="34" charset="0"/>
                        <a:buChar char="‒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Direktno povezan sa Poglavljem 15 i EU energetskim tržištem </a:t>
                      </a:r>
                    </a:p>
                    <a:p>
                      <a:pPr marL="285750" lvl="0" indent="-285750">
                        <a:buFont typeface="Calibri" panose="020F0502020204030204" pitchFamily="34" charset="0"/>
                        <a:buChar char="‒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Visok uticaj na ekonomski razvoj i investicije </a:t>
                      </a:r>
                    </a:p>
                    <a:p>
                      <a:pPr marL="285750" lvl="0" indent="-285750">
                        <a:buFont typeface="Calibri" panose="020F0502020204030204" pitchFamily="34" charset="0"/>
                        <a:buChar char="‒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Kritičan za energetsku sigurnost i stabilnost sistema  - Multiplikativni efekti na industriju, građevinarstvo i zapošljavanje 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sr-Latn-M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829">
                <a:tc>
                  <a:txBody>
                    <a:bodyPr/>
                    <a:lstStyle/>
                    <a:p>
                      <a:pPr marL="0" lvl="0" indent="0">
                        <a:buFontTx/>
                        <a:buNone/>
                      </a:pPr>
                      <a:r>
                        <a:rPr lang="sr-Latn-ME" sz="18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KLJUČNI </a:t>
                      </a:r>
                      <a:r>
                        <a:rPr lang="sr-Latn-ME" sz="18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IZAZOVI</a:t>
                      </a:r>
                      <a:endParaRPr lang="sr-Latn-ME" sz="18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lvl="0" indent="-285750">
                        <a:buFontTx/>
                        <a:buChar char="–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Zavisnost</a:t>
                      </a: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 hidroenergije i uglja (ranjivost na klimu i dekarbonizaciju) </a:t>
                      </a:r>
                    </a:p>
                    <a:p>
                      <a:pPr marL="285750" lvl="0" indent="-285750">
                        <a:buFontTx/>
                        <a:buChar char="–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Sporo uvođenje novih OIE (solar, vjetar) </a:t>
                      </a:r>
                    </a:p>
                    <a:p>
                      <a:pPr marL="285750" lvl="0" indent="-285750">
                        <a:buFontTx/>
                        <a:buChar char="–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Visok energetski intenzitet i niska efikasnost </a:t>
                      </a:r>
                    </a:p>
                    <a:p>
                      <a:pPr marL="285750" lvl="0" indent="-285750">
                        <a:buFontTx/>
                        <a:buChar char="–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Zastarjela mreža i nedostatak skladištenja </a:t>
                      </a:r>
                    </a:p>
                    <a:p>
                      <a:pPr marL="285750" lvl="0" indent="-285750">
                        <a:buFontTx/>
                        <a:buChar char="–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Nepotpuna integracija sa EU tržištem </a:t>
                      </a:r>
                    </a:p>
                    <a:p>
                      <a:pPr marL="285750" lvl="0" indent="-285750">
                        <a:buFontTx/>
                        <a:buChar char="–"/>
                      </a:pP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Socijalni i ekonomski izazovi tranzicije (Pljevlja)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8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POVEZANOST </a:t>
                      </a:r>
                      <a:r>
                        <a:rPr lang="sr-Latn-ME" sz="18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SA DRUGIM PRIORITETNIM OBLASTIMA</a:t>
                      </a:r>
                      <a:r>
                        <a:rPr lang="sr-Latn-ME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➡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 03 ➡ Životna sredina i klima – dekarbonizacija, emisije, adaptacija</a:t>
                      </a:r>
                      <a:b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➡ Industrija i konkurentnost – troškovi energije, investicije</a:t>
                      </a:r>
                      <a:b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➡ PA 18 Saobraćaj – elektrifikacija i alternativna goriva</a:t>
                      </a:r>
                      <a:b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➡ PA 04 Digitalizacija – pametne mreže i upravljanje energijom</a:t>
                      </a:r>
                      <a:b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➡ PA 17 Socijalna politika – energetsko siromaštvo i pravedna tranzicija</a:t>
                      </a: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925" y="5003637"/>
            <a:ext cx="3204411" cy="177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626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775" y="409086"/>
            <a:ext cx="10515600" cy="804252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TEMATSKE CJELINE – PRIORITETI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(1)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64606"/>
              </p:ext>
            </p:extLst>
          </p:nvPr>
        </p:nvGraphicFramePr>
        <p:xfrm>
          <a:off x="375990" y="1212344"/>
          <a:ext cx="5532440" cy="4332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5585"/>
                <a:gridCol w="4766855"/>
              </a:tblGrid>
              <a:tr h="3824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78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8.24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OBNOVLJIVA GORIVA NEBIOLOŠKOG PORIJEKLA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162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obnovljivih goriva nebiološkog porijekla za upotrebu kao gorivo u vazdušnom ili pomorskom sektoru, osim vodonika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05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8.25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BIOENERGIJA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461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163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održivo nabavljenih biogoriva u skladu sa Direktivom 2018/2001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89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164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održivog biogasa u skladu sa Direktivom 2018/2001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165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Skladištenje i miješanje tečnog održivog biogasa i biometana, tečnog biometana, biopropana, biobutana ili sličnih sintetičkih alternativnih goriva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166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Transport tečnog održivog biogasa i biometana, tečnog biometana, biopropana, biobutana ili sličnih sintetičkih alternativnih goriva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005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8.26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HVATANJE I SKLADIŠTENJE UGLJENIKA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167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Izgradnja/instalacija i upravljanje CO2 čvorištima (npr. rezervoari, kompresija, prečišćavanje, promjena agregatnog stanja, promjena načina transporta)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702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168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Izgradnja/instalacija postrojenja za hvatanje i naknadnu obradu CO2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120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169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Izgradnja načina transporta CO2 putem mobilnih i fiksnih sredstava (uključujući kamione, željeznicu, brodove, nove ili prenamijenjene cjevovode)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56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170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Podzemno trajno geološko skladištenje CO2 (nova ili prenamijenjena skladišta)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65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171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usmjerene na klimatsku otpornost sistema za hvatanje i skladištenje ugljenika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80696"/>
              </p:ext>
            </p:extLst>
          </p:nvPr>
        </p:nvGraphicFramePr>
        <p:xfrm>
          <a:off x="6370265" y="1212344"/>
          <a:ext cx="5470895" cy="45633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9983"/>
                <a:gridCol w="4330912"/>
              </a:tblGrid>
              <a:tr h="3736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</a:t>
                      </a: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1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612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korišćenjem tehnologije koncentrisane solarne energije (CSP)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korišćenjem solarne fotonaponske tehnologije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24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iz kopnenih vjetroelektrana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46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iz morskih vjetroelektrana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00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iz geotermalne energije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32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iz hidroenergije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iz energije mora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iz održivih biotečnosti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iz biomase uz smanjenje emisija GHG u skladu sa vrijednostima iz Direktive 2023/2413 (Direktiva o obnovljivim izvorima energije)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iz druge biomase, u skladu sa kriterijumima održivosti iz Direktive 2018/2001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iz obnovljivog vodonika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55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iz niskougljeničnog vodonika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Obnovljiva energija za izolovane mreže i samostalne sisteme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električne energije korišćenjem drugih inovativnih tehnologija obnovljivih izvora energije, kako je definisano Direktivom 2018/2001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47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Prekogranični projekti obnovljive energije u skladu sa Uredbom CEF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3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OTPORNOST PROIZVODNJE ENERGIJE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3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usmjerene na klimatsku otpornost izvora energije i proizvodnje električne energije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936272" y="6388465"/>
            <a:ext cx="782950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Nacrt </a:t>
            </a:r>
            <a:r>
              <a:rPr lang="sr-Latn-M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regulative o praćenju budžetske potrošnje i učinka za Višegodišnji finansijski okvir (MFF) 2028–2034 (Aneks I</a:t>
            </a:r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://eur-lex.europa.eu/legal-content/EN/TXT/?uri=CELEX%3A52025PC0545</a:t>
            </a:r>
            <a:endParaRPr lang="sr-Latn-M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1100" dirty="0"/>
          </a:p>
        </p:txBody>
      </p:sp>
    </p:spTree>
    <p:extLst>
      <p:ext uri="{BB962C8B-B14F-4D97-AF65-F5344CB8AC3E}">
        <p14:creationId xmlns:p14="http://schemas.microsoft.com/office/powerpoint/2010/main" val="617449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990" y="255901"/>
            <a:ext cx="10515600" cy="804252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TEMATSKE CJELINE – PRIORITETI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(2)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24172"/>
              </p:ext>
            </p:extLst>
          </p:nvPr>
        </p:nvGraphicFramePr>
        <p:xfrm>
          <a:off x="375990" y="1043902"/>
          <a:ext cx="5711989" cy="5169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0431"/>
                <a:gridCol w="4921558"/>
              </a:tblGrid>
              <a:tr h="3824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78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8.29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ENERGETSKA EFIKASNOST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190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Ugradnja, održavanje i popravka instrumenata i uređaja za mjerenje, regulaciju i kontrolu energetskih performansi zgrada (npr. pametna brojila)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05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i/ili skladištenje električne energije, toplote ili rashladne energije kroz energetske zajednice obnovljivih izvora, građanske energetske zajednice i građanske inicijative, podrška kupcima-proizvođačima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61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192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Energetska efikasnost u preduzećima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89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193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Demonstracioni projekti energetske efikasnosti u preduzećima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194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Korišćenje otpadne toplote na licu mjesta ili van lokacije (u sistemima daljinskog grijanja i hlađenja, industrijskim procesima ili uslužnim objektima)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Energetska efikasnost u javnoj infrastrukturi (rasvjeta, transport, hlađenje javnih prostora i druge aktivnosti koje nijesu vezane za zgrade)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00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Dubinska obnova zgrada, kako je definisano Direktivom 2024/1275, za neodređene stambene objekte,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Dubinska obnova zgrada, kako je definisano Direktivom 2024/1275, za neodređene nestambene objekte,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70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Dubinska obnova zgrada, kako je definisano Direktivom 2024/1275, za neodređene javne objekte,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27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205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Dubinska obnova objekata socijalnog stanovanja,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56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206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Srednja obnova objekata socijalnog stanovanja,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65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207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Laka obnova objekata socijalnog stanovanja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65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208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Dubinska obnova objekata ustanova ranog i predškolskog obrazovanja, škola i univerziteta,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735592"/>
              </p:ext>
            </p:extLst>
          </p:nvPr>
        </p:nvGraphicFramePr>
        <p:xfrm>
          <a:off x="6370265" y="1212344"/>
          <a:ext cx="5470895" cy="49763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9983"/>
                <a:gridCol w="4330912"/>
              </a:tblGrid>
              <a:tr h="3736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</a:t>
                      </a: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1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209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Srednja obnova objekata ustanova ranog i predškolskog obrazovanja, škola i univerziteta,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12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210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Laka obnova objekata ustanova ranog i predškolskog obrazovanja, škola i univerziteta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211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Dubinska obnova studentskih domova,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2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212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Srednja obnova studentskih domova,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46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213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Laka obnova studentskih domova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00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214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Zdravstvena infrastruktura – dubinska obnova objekata,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32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215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Zdravstvena infrastruktura – srednja obnova objekata,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216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Zdravstvena infrastruktura – laka obnova objekata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217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Ostala socijalna infrastruktura (uključujući predškolske ustanove i centre za njegu) – dubinska obnova,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218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Ostala socijalna infrastruktura (uključujući predškolske ustanove i centre za njegu) – srednja obnova,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219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Ostala socijalna infrastruktura (uključujući predškolske ustanove i centre za njegu) – laka obnova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220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Dubinska obnova objekata za borbu protiv beskućništva,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55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Srednja obnova objekata za borbu protiv beskućništva, uključujući mjere klimatske otpornosti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222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Laka obnova objekata za borbu protiv beskućništva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936272" y="6388465"/>
            <a:ext cx="782950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Nacrt </a:t>
            </a:r>
            <a:r>
              <a:rPr lang="sr-Latn-M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regulative o praćenju budžetske potrošnje i učinka za Višegodišnji finansijski okvir (MFF) 2028–2034 (Aneks I</a:t>
            </a:r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://eur-lex.europa.eu/legal-content/EN/TXT/?uri=CELEX%3A52025PC0545</a:t>
            </a:r>
            <a:endParaRPr lang="sr-Latn-M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1100" dirty="0"/>
          </a:p>
        </p:txBody>
      </p:sp>
    </p:spTree>
    <p:extLst>
      <p:ext uri="{BB962C8B-B14F-4D97-AF65-F5344CB8AC3E}">
        <p14:creationId xmlns:p14="http://schemas.microsoft.com/office/powerpoint/2010/main" val="2337784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990" y="255901"/>
            <a:ext cx="10515600" cy="804252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TEMATSKE CJELINE – PRIORITETI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(3)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733498"/>
              </p:ext>
            </p:extLst>
          </p:nvPr>
        </p:nvGraphicFramePr>
        <p:xfrm>
          <a:off x="375990" y="1043902"/>
          <a:ext cx="5711989" cy="48639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0431"/>
                <a:gridCol w="4921558"/>
              </a:tblGrid>
              <a:tr h="3824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78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8.30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GRIJANJE, HLAĐENJE I KOGENERACIJA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529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223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Kogeneracija toplote iz obnovljivih izvora energije bez hlađenja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05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224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Kogeneracija toplote ili rashladne energije iz obnovljivih izvora energije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61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225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Distributivna mreža daljinskog grijanja (održavanje, modernizacija i proširenje)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33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226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Distributivna mreža daljinskog hlađenja (održavanje, modernizacija i proširenje)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87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227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Efikasna proizvodnja i distribucija daljinskog grijanja/hlađenja iz obnovljivih izvora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87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228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Efikasna proizvodnja i distribucija daljinskog grijanja/hlađenja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005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229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Visokoefikasna kogeneracija toplote/hlađenja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54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230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Ugradnja i održavanje sistema grijanja na čvrstu biomasu u postojećim zgradama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702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Ugradnja i rad električnih toplotnih pumpi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27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232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toplote iz obnovljivih izvora energije bez hlađenja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56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233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Proizvodnja toplote/rashladne energije iz obnovljivih izvora energije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65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8.31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VODONIK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165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234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Proizvodnja obnovljivog vodonika i njegovih derivata</a:t>
                      </a:r>
                    </a:p>
                  </a:txBody>
                  <a:tcPr marL="68580" marR="68580" marT="0" marB="0" anchor="ctr"/>
                </a:tc>
              </a:tr>
              <a:tr h="2165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235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Proizvodnja niskougljeničnog vodonika i njegovih derivata</a:t>
                      </a:r>
                    </a:p>
                  </a:txBody>
                  <a:tcPr marL="68580" marR="68580" marT="0" marB="0" anchor="ctr"/>
                </a:tc>
              </a:tr>
              <a:tr h="2165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236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Skladištenje vodonika i njegovih derivata (uključujući prenamjenu gasne infrastrukture u namjensku infrastrukturu za vodonik)</a:t>
                      </a:r>
                    </a:p>
                  </a:txBody>
                  <a:tcPr marL="68580" marR="68580" marT="0" marB="0" anchor="ctr"/>
                </a:tc>
              </a:tr>
              <a:tr h="2165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237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Transport vodonika i njegovih derivata (uključujući prenamjenu gasne infrastrukture u namjensku infrastrukturu za vodonik)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855391"/>
              </p:ext>
            </p:extLst>
          </p:nvPr>
        </p:nvGraphicFramePr>
        <p:xfrm>
          <a:off x="6294886" y="1060153"/>
          <a:ext cx="5784819" cy="50501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5396"/>
                <a:gridCol w="4579423"/>
              </a:tblGrid>
              <a:tr h="3736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</a:t>
                      </a: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1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8.32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MREŽA I SKLADIŠTENJE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330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238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Distribucija električne energije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239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Energetska infrastruktura od prekograničnog značaja u skladu sa Uredbom TEN-E</a:t>
                      </a:r>
                    </a:p>
                  </a:txBody>
                  <a:tcPr marL="68580" marR="68580" marT="0" marB="0" anchor="ctr"/>
                </a:tc>
              </a:tr>
              <a:tr h="2024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240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Ugradnja pametnih energetskih sistema i opreme na nivou mreže</a:t>
                      </a:r>
                    </a:p>
                  </a:txBody>
                  <a:tcPr marL="68580" marR="68580" marT="0" marB="0" anchor="ctr"/>
                </a:tc>
              </a:tr>
              <a:tr h="2000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241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Skladištenje električne energije</a:t>
                      </a:r>
                    </a:p>
                  </a:txBody>
                  <a:tcPr marL="68580" marR="68580" marT="0" marB="0" anchor="ctr"/>
                </a:tc>
              </a:tr>
              <a:tr h="204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242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Skladištenje toplotne energije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243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Prenos električne energije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246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Bezbjedno stavljanje van funkcije postojeće infrastrukture za fosilna goriva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8.33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NUKLEARNA ENERGIJA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247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Dekomisija nuklearnih postrojenja i upravljanje radioaktivnim otpadom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248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Energija nuklearne fisije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249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Aktivnosti nuklearne bezbjednosti</a:t>
                      </a:r>
                    </a:p>
                  </a:txBody>
                  <a:tcPr marL="68580" marR="68580" marT="0" marB="0" anchor="ctr"/>
                </a:tc>
              </a:tr>
              <a:tr h="2196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Aktivnosti nuklearnih zaštitnih mjera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8.34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FINANSIRANJE ENERGETIKE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251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Ostale investicije u energetskom sektoru povezane sa zelenom tranzicijom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8.35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REFORME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252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Energetska efikasnost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Politike i regulatorni okvir: energetika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254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Obnovljivi izvori energije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255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Energetska infrastruktura i mreže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256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Reforme usmjerene na fleksibilnost i skladištenje energije bez fosilnih goriva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936272" y="6388465"/>
            <a:ext cx="782950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Nacrt </a:t>
            </a:r>
            <a:r>
              <a:rPr lang="sr-Latn-M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regulative o praćenju budžetske potrošnje i učinka za Višegodišnji finansijski okvir (MFF) 2028–2034 (Aneks I</a:t>
            </a:r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://eur-lex.europa.eu/legal-content/EN/TXT/?uri=CELEX%3A52025PC0545</a:t>
            </a:r>
            <a:endParaRPr lang="sr-Latn-M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1100" dirty="0"/>
          </a:p>
        </p:txBody>
      </p:sp>
    </p:spTree>
    <p:extLst>
      <p:ext uri="{BB962C8B-B14F-4D97-AF65-F5344CB8AC3E}">
        <p14:creationId xmlns:p14="http://schemas.microsoft.com/office/powerpoint/2010/main" val="3741424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4968"/>
            <a:ext cx="10515600" cy="1325563"/>
          </a:xfrm>
        </p:spPr>
        <p:txBody>
          <a:bodyPr>
            <a:normAutofit/>
          </a:bodyPr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NACIONALNI OKVIR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9788" y="1255358"/>
            <a:ext cx="5157787" cy="823912"/>
          </a:xfrm>
        </p:spPr>
        <p:txBody>
          <a:bodyPr anchor="t"/>
          <a:lstStyle/>
          <a:p>
            <a:r>
              <a:rPr lang="sr-Latn-ME" dirty="0" smtClean="0"/>
              <a:t>EU OKVIR</a:t>
            </a:r>
            <a:endParaRPr lang="sr-Latn-ME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65163" y="1852487"/>
            <a:ext cx="5332412" cy="3684588"/>
          </a:xfrm>
        </p:spPr>
        <p:txBody>
          <a:bodyPr>
            <a:no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Evropski </a:t>
            </a:r>
            <a:r>
              <a:rPr lang="sr-Latn-RS" altLang="sr-Latn-R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zeleni dogovor</a:t>
            </a:r>
            <a:r>
              <a:rPr lang="sr-Latn-RS" altLang="sr-Latn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klimatska neutralnost do 2050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Fit for 55 paket</a:t>
            </a:r>
            <a:r>
              <a:rPr lang="sr-Latn-RS" altLang="sr-Latn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smanjenje emisija ≥55% do 2030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 III (OIE direktiva)</a:t>
            </a:r>
            <a:r>
              <a:rPr lang="sr-Latn-RS" altLang="sr-Latn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≥42,5% OIE na nivou EU </a:t>
            </a:r>
            <a:r>
              <a:rPr lang="sr-Latn-RS" altLang="sr-Latn-RS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2030</a:t>
            </a:r>
            <a:endParaRPr lang="sr-Latn-RS" altLang="sr-Latn-R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Direktiva o energetskoj efikasnosti (EED)</a:t>
            </a:r>
            <a:r>
              <a:rPr lang="sr-Latn-RS" altLang="sr-Latn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obavezujuće uštede energije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Direktiva o tržištu električne energije</a:t>
            </a:r>
            <a:r>
              <a:rPr lang="sr-Latn-RS" altLang="sr-Latn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integracija i liberalizacija tržišta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REPowerEU</a:t>
            </a:r>
            <a:r>
              <a:rPr lang="sr-Latn-RS" altLang="sr-Latn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energetska sigurnost i ubrzanje OIE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Energetska zajednica</a:t>
            </a:r>
            <a:r>
              <a:rPr lang="sr-Latn-RS" altLang="sr-Latn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prenos EU acquis na zemlje kandidate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172200" y="1255358"/>
            <a:ext cx="5183188" cy="823912"/>
          </a:xfrm>
        </p:spPr>
        <p:txBody>
          <a:bodyPr anchor="t"/>
          <a:lstStyle/>
          <a:p>
            <a:r>
              <a:rPr lang="sr-Latn-ME" dirty="0" smtClean="0"/>
              <a:t>NACIONALNI OKVIR</a:t>
            </a:r>
            <a:endParaRPr lang="sr-Latn-ME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sz="quarter" idx="4"/>
          </p:nvPr>
        </p:nvSpPr>
        <p:spPr bwMode="auto">
          <a:xfrm>
            <a:off x="6172200" y="1686191"/>
            <a:ext cx="5546558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NECP (2025)</a:t>
            </a:r>
            <a:r>
              <a:rPr kumimoji="0" lang="sr-Latn-RS" alt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ključni integrisani energetsko-klimatski dokument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50% OIE i -55% emisija GHG do 2030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NDC (2025)</a:t>
            </a:r>
            <a:r>
              <a:rPr kumimoji="0" lang="sr-Latn-RS" alt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klimatske obaveze prema UNFCCC (-55%-2030, -60% - 2035)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Zakon o energetici (2025/26)</a:t>
            </a:r>
            <a:r>
              <a:rPr kumimoji="0" lang="sr-Latn-RS" alt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tržište i regulatorni okvir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Zakon o OIE (2024)</a:t>
            </a:r>
            <a:r>
              <a:rPr kumimoji="0" lang="sr-Latn-RS" alt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aukcije, PPA – ugovor o otkupu električne energije, prosumeri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Zakon o prekograničnoj razmjeni (2026)</a:t>
            </a:r>
            <a:r>
              <a:rPr kumimoji="0" lang="sr-Latn-RS" alt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integracija sa EU tržištem </a:t>
            </a:r>
            <a:endParaRPr kumimoji="0" lang="sr-Latn-RS" altLang="sr-Latn-R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2000" b="1" dirty="0" smtClean="0">
                <a:latin typeface="Arial" panose="020B0604020202020204" pitchFamily="34" charset="0"/>
              </a:rPr>
              <a:t>Zakon o efikasnom korišćenju energije</a:t>
            </a:r>
            <a:endParaRPr kumimoji="0" lang="sr-Latn-RS" altLang="sr-Latn-R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Strategija niskokarbonskog razvoja (2026)</a:t>
            </a:r>
            <a:r>
              <a:rPr kumimoji="0" lang="sr-Latn-RS" alt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Reformska agenda 2024–2027</a:t>
            </a:r>
            <a:r>
              <a:rPr kumimoji="0" lang="sr-Latn-RS" alt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EU finansiranje i reforme </a:t>
            </a:r>
          </a:p>
        </p:txBody>
      </p:sp>
    </p:spTree>
    <p:extLst>
      <p:ext uri="{BB962C8B-B14F-4D97-AF65-F5344CB8AC3E}">
        <p14:creationId xmlns:p14="http://schemas.microsoft.com/office/powerpoint/2010/main" val="2694375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54" y="0"/>
            <a:ext cx="6381665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KLJU</a:t>
            </a:r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ČNI INDIKATORI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907508"/>
              </p:ext>
            </p:extLst>
          </p:nvPr>
        </p:nvGraphicFramePr>
        <p:xfrm>
          <a:off x="413239" y="1136772"/>
          <a:ext cx="11262946" cy="5029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4415"/>
                <a:gridCol w="1990026"/>
                <a:gridCol w="1328773"/>
                <a:gridCol w="1364933"/>
                <a:gridCol w="2024799"/>
              </a:tblGrid>
              <a:tr h="4634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INDIKATOR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CRNA GORA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EU-27  PROSJEK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CILJ/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MJERILO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GODINA/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IZVOR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</a:tr>
              <a:tr h="20222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Udio obnovljivih izvora energije u bruto finalnoj potrošnji energije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~44%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25.2%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50% do 2030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Eurostat (nrg_ind_ren)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101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Energetski intenzitet (kgoe na 1.000 EUR BDP-a)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~250–270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~105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Eurostat (sdg_07_30)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10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Primarna potrošnja energije (Mtoe)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~1.1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≤0.92 do 2030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NECP/EnC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573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Finalna potrošnja energije (Mtoe)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~0.85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≤0.73 do 2030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NECP/EnC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453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Smanjenje emisija GHG u odnosu na 1990. godinu (bez LULUCF)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-27.6%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-55% do 2030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2022, NDC/EEA 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Udio uglja u proizvodnji električne energije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~38%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~12% (fosilno ukupno ~29%)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Postepeno gašenje </a:t>
                      </a:r>
                      <a:endParaRPr lang="sr-Latn-ME" sz="14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(do 2035)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OECD/Bankwatch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453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Udio obnovljivih izvora u proizvodnji električne energije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~62% (uglavnom hidroenergija)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47,5%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Eurostat/Energetska zajednica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33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Instalirani kapacitet vjetroelektrana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118 MW (2 elektrane)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Bankwatch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181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Instalirani kapacitet solarnih fotonaponskih sistema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Minimalan (uglavnom kupci-proizvođači)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Energetska zajednica, Izvještaj o implementaciji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414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Energetska zavisnost od uvoza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Umjerena (neto uvoznik)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~55%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Eurostat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063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Kapacitet elektroenergetskih interkonekcija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600 MW (kabl Italija–Crna Gora)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2019, CGES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8044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262" y="228600"/>
            <a:ext cx="10515600" cy="890337"/>
          </a:xfrm>
        </p:spPr>
        <p:txBody>
          <a:bodyPr>
            <a:normAutofit/>
          </a:bodyPr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RAZVOJNI IZAZOVI (RI)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7906181"/>
              </p:ext>
            </p:extLst>
          </p:nvPr>
        </p:nvGraphicFramePr>
        <p:xfrm>
          <a:off x="427262" y="1017905"/>
          <a:ext cx="11281144" cy="5060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3887"/>
                <a:gridCol w="4441798"/>
                <a:gridCol w="1140154"/>
                <a:gridCol w="4625305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KOD RAZVOJNOG IZAZOVA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NAZIV RAZVOJNOG IZAZOVA</a:t>
                      </a:r>
                      <a:endParaRPr lang="sr-Latn-M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KOD RAZVOJNOG IZAZOVA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NAZIV RAZVOJNOG IZAZOVA</a:t>
                      </a:r>
                      <a:endParaRPr lang="sr-Latn-M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73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Tržište obnovljivih goriva nebiološkog porijekla u početnoj fazi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razvoja (tematska</a:t>
                      </a:r>
                      <a:r>
                        <a:rPr lang="sr-Latn-ME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cjelina TC -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8.24)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14</a:t>
                      </a: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Sektor vodonika u konceptualnoj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fazi ( TC </a:t>
                      </a:r>
                      <a:r>
                        <a:rPr lang="sr-Latn-ME" sz="1200" b="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8.31)</a:t>
                      </a:r>
                    </a:p>
                  </a:txBody>
                  <a:tcPr marL="68580" marR="68580" marT="0" marB="0" anchor="ctr"/>
                </a:tc>
              </a:tr>
              <a:tr h="32080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Nedovoljno razvijeni lanci vrijednosti održive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bioenergije (TC – 8.25)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15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Zastarjela i kapacitetom ograničena distributivna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mreža ( TC </a:t>
                      </a:r>
                      <a:r>
                        <a:rPr lang="sr-Latn-ME" sz="1200" b="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8.32-1)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988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3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Nepostojanje politike i infrastrukture za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CCS (TC 8.26)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16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Ograničena fleksibilnost mreže i kapaciteti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skladištenja </a:t>
                      </a:r>
                      <a:r>
                        <a:rPr lang="sr-Latn-ME" sz="1200" b="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(8.32-2)</a:t>
                      </a:r>
                    </a:p>
                  </a:txBody>
                  <a:tcPr marL="68580" marR="68580" marT="0" marB="0" anchor="ctr"/>
                </a:tc>
              </a:tr>
              <a:tr h="31599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Prekomjerno oslanjanje na hidroenergiju i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lignit (TC – 8.27</a:t>
                      </a:r>
                      <a:r>
                        <a:rPr lang="sr-Latn-ME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-1)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17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Nepotpuna integracija tržišta električne energije sa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 (8.32-3)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396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Sporo uvođenje novih obnovljivih izvora energije (solar, vjetar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(TC</a:t>
                      </a:r>
                      <a:r>
                        <a:rPr lang="sr-Latn-ME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8.27-2)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18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Potreba za klimatski otpornom energetskom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infrastrukturom (8.32-4)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16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Nedostatak diverzifikacije prema novim tehnologijama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OIE (8.27.3)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19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Nedostatak strukturiranog plana za gašenje fosilne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infrastrukture (8.32-5)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189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Niska otpornost proizvodnje energije na klimatske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promjene (8.28)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20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Nepostojanje nuklearnog sektora, ali potreba za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usklađivanjem (8.33)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48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Visok energetski intenzitet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ekonomije (8.29-1)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21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Ograničen pristup zelenom finansiranju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energetike (8.34)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87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Spora stopa obnove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zgrada (8.29-2)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22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Nepotpuno usklađivanje sa energetskom pravnom tekovinom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 (8.05-1)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6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Slaba primjena zakonodavstva o energetskoj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efikasnosti (8.29 – 3)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</a:t>
                      </a:r>
                      <a:r>
                        <a:rPr lang="sr-Latn-ME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Slabi institucionalni i administrativni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kapaciteti (8.05-2)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489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11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Ograničena primjena pametnih energetskih sistema i modela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kupaca-proizvođača (8.29-4)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24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Nedostatak integrisanog upravljanja energetikom i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klimom (8.05-3)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128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12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Neefikasni i zastarjeli sistemi daljinskog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grijanja (8.30-1)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25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Izazovi pravedne tranzicije u ugljenim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regionima (8.05-4)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489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13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Niska zastupljenost savremenih sistema </a:t>
                      </a:r>
                      <a:r>
                        <a:rPr lang="sr-Latn-ME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grijanja (8.30-2)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4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7288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1381</TotalTime>
  <Words>7497</Words>
  <Application>Microsoft Office PowerPoint</Application>
  <PresentationFormat>Widescreen</PresentationFormat>
  <Paragraphs>1215</Paragraphs>
  <Slides>29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Aptos</vt:lpstr>
      <vt:lpstr>Arial</vt:lpstr>
      <vt:lpstr>Calibri</vt:lpstr>
      <vt:lpstr>Montserrat</vt:lpstr>
      <vt:lpstr>Times New Roman</vt:lpstr>
      <vt:lpstr>Office Theme</vt:lpstr>
      <vt:lpstr>Strateški planski dokument Crne Gore</vt:lpstr>
      <vt:lpstr>Energija</vt:lpstr>
      <vt:lpstr>   PA16  ENERGIJA</vt:lpstr>
      <vt:lpstr>TEMATSKE CJELINE – PRIORITETI (1)</vt:lpstr>
      <vt:lpstr>TEMATSKE CJELINE – PRIORITETI (2)</vt:lpstr>
      <vt:lpstr>TEMATSKE CJELINE – PRIORITETI (3)</vt:lpstr>
      <vt:lpstr>EU I NACIONALNI OKVIR</vt:lpstr>
      <vt:lpstr>KLJUČNI INDIKATORI</vt:lpstr>
      <vt:lpstr>RAZVOJNI IZAZOVI (RI)</vt:lpstr>
      <vt:lpstr>PowerPoint Presentation</vt:lpstr>
      <vt:lpstr>PITANJA ZA DISKUSIJU</vt:lpstr>
      <vt:lpstr>Životna sredina i klima</vt:lpstr>
      <vt:lpstr>PA03 ŽIVOTNA SREDINA  I KLIMA</vt:lpstr>
      <vt:lpstr>TEMATSKE CJELINE – PRIORITETI (1)</vt:lpstr>
      <vt:lpstr>TEMATSKE CJELINE – PRIORITETI (2)</vt:lpstr>
      <vt:lpstr>EU I NACIONALNI OKVIR</vt:lpstr>
      <vt:lpstr>KLJUČNI INDIKATORI</vt:lpstr>
      <vt:lpstr>RAZVOJNI IZAZOVI (RI)</vt:lpstr>
      <vt:lpstr>PowerPoint Presentation</vt:lpstr>
      <vt:lpstr>PITANJA ZA DISKUSIJU</vt:lpstr>
      <vt:lpstr>Otpornost, odbrambena industrija i svemir</vt:lpstr>
      <vt:lpstr>   PA12  OTPORNOST, ODBRAMBENA INDUSTRIJA     I SVEMIR</vt:lpstr>
      <vt:lpstr>TEMATSKE CJELINE - PRIORITETI</vt:lpstr>
      <vt:lpstr>EU/NATO I NACIONALNI OKVIR</vt:lpstr>
      <vt:lpstr>KLJUČNI INDIKATORI</vt:lpstr>
      <vt:lpstr>RAZVOJNI IZAZOVI</vt:lpstr>
      <vt:lpstr>PowerPoint Presentation</vt:lpstr>
      <vt:lpstr>PITANJA ZA DISKUSIJU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Strateški planski dokument Crne Gore</dc:title>
  <dc:creator>Krešimir Ivančić</dc:creator>
  <cp:lastModifiedBy>Gordana Djurovic</cp:lastModifiedBy>
  <cp:revision>107</cp:revision>
  <cp:lastPrinted>2026-04-26T20:14:51Z</cp:lastPrinted>
  <dcterms:created xsi:type="dcterms:W3CDTF">2026-04-24T05:20:09Z</dcterms:created>
  <dcterms:modified xsi:type="dcterms:W3CDTF">2026-04-28T19:49:22Z</dcterms:modified>
</cp:coreProperties>
</file>